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1"/>
  </p:notesMasterIdLst>
  <p:sldIdLst>
    <p:sldId id="256" r:id="rId2"/>
    <p:sldId id="264" r:id="rId3"/>
    <p:sldId id="266" r:id="rId4"/>
    <p:sldId id="267" r:id="rId5"/>
    <p:sldId id="265" r:id="rId6"/>
    <p:sldId id="271" r:id="rId7"/>
    <p:sldId id="280" r:id="rId8"/>
    <p:sldId id="272" r:id="rId9"/>
    <p:sldId id="259" r:id="rId10"/>
    <p:sldId id="260" r:id="rId11"/>
    <p:sldId id="257" r:id="rId12"/>
    <p:sldId id="258" r:id="rId13"/>
    <p:sldId id="261" r:id="rId14"/>
    <p:sldId id="262" r:id="rId15"/>
    <p:sldId id="263" r:id="rId16"/>
    <p:sldId id="273" r:id="rId17"/>
    <p:sldId id="274" r:id="rId18"/>
    <p:sldId id="270" r:id="rId19"/>
    <p:sldId id="285" r:id="rId20"/>
    <p:sldId id="268" r:id="rId21"/>
    <p:sldId id="275" r:id="rId22"/>
    <p:sldId id="284" r:id="rId23"/>
    <p:sldId id="279" r:id="rId24"/>
    <p:sldId id="281" r:id="rId25"/>
    <p:sldId id="276" r:id="rId26"/>
    <p:sldId id="282" r:id="rId27"/>
    <p:sldId id="277" r:id="rId28"/>
    <p:sldId id="283" r:id="rId29"/>
    <p:sldId id="26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80333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B5A2F8-5E85-429E-AD5D-0A9C5F4E9822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A8D7FE-8A69-46D9-B4FE-691FFF51D33C}">
      <dgm:prSet phldrT="[Text]" custT="1"/>
      <dgm:spPr/>
      <dgm:t>
        <a:bodyPr/>
        <a:lstStyle/>
        <a:p>
          <a:r>
            <a:rPr lang="pt-BR" sz="1200" dirty="0" err="1" smtClean="0"/>
            <a:t>Entity</a:t>
          </a:r>
          <a:endParaRPr lang="pt-BR" sz="1200" dirty="0"/>
        </a:p>
      </dgm:t>
    </dgm:pt>
    <dgm:pt modelId="{DA19B607-A4EC-4FF1-958D-947F851AB5EB}" type="parTrans" cxnId="{C0FC0DC3-153E-4A3C-B7E5-A395BED8640B}">
      <dgm:prSet/>
      <dgm:spPr/>
      <dgm:t>
        <a:bodyPr/>
        <a:lstStyle/>
        <a:p>
          <a:endParaRPr lang="pt-BR"/>
        </a:p>
      </dgm:t>
    </dgm:pt>
    <dgm:pt modelId="{3101070C-DA7A-4A94-8857-D1B8CA53D0E8}" type="sibTrans" cxnId="{C0FC0DC3-153E-4A3C-B7E5-A395BED8640B}">
      <dgm:prSet/>
      <dgm:spPr/>
      <dgm:t>
        <a:bodyPr/>
        <a:lstStyle/>
        <a:p>
          <a:endParaRPr lang="pt-BR"/>
        </a:p>
      </dgm:t>
    </dgm:pt>
    <dgm:pt modelId="{54121A55-117E-4E08-80B1-87B9BEC1B669}" type="asst">
      <dgm:prSet phldrT="[Text]" custT="1"/>
      <dgm:spPr/>
      <dgm:t>
        <a:bodyPr/>
        <a:lstStyle/>
        <a:p>
          <a:r>
            <a:rPr lang="pt-BR" sz="1200" dirty="0" smtClean="0"/>
            <a:t>Abstract</a:t>
          </a:r>
          <a:endParaRPr lang="pt-BR" sz="1200" dirty="0"/>
        </a:p>
      </dgm:t>
    </dgm:pt>
    <dgm:pt modelId="{0524504E-30D1-422C-A79E-99DF36DCEA11}" type="parTrans" cxnId="{B95D7953-C628-46C7-B1E5-3C72BDD137E8}">
      <dgm:prSet/>
      <dgm:spPr/>
      <dgm:t>
        <a:bodyPr/>
        <a:lstStyle/>
        <a:p>
          <a:endParaRPr lang="pt-BR" sz="1200"/>
        </a:p>
      </dgm:t>
    </dgm:pt>
    <dgm:pt modelId="{1D9F7E18-489C-45AB-98B2-43C4E999D39A}" type="sibTrans" cxnId="{B95D7953-C628-46C7-B1E5-3C72BDD137E8}">
      <dgm:prSet/>
      <dgm:spPr/>
      <dgm:t>
        <a:bodyPr/>
        <a:lstStyle/>
        <a:p>
          <a:endParaRPr lang="pt-BR"/>
        </a:p>
      </dgm:t>
    </dgm:pt>
    <dgm:pt modelId="{B85B3A82-494F-4E84-B763-9E15130F8AC4}">
      <dgm:prSet custT="1"/>
      <dgm:spPr/>
      <dgm:t>
        <a:bodyPr/>
        <a:lstStyle/>
        <a:p>
          <a:r>
            <a:rPr lang="pt-BR" sz="1200" dirty="0" err="1" smtClean="0"/>
            <a:t>Physical</a:t>
          </a:r>
          <a:endParaRPr lang="pt-BR" sz="1200" dirty="0"/>
        </a:p>
      </dgm:t>
    </dgm:pt>
    <dgm:pt modelId="{DB728818-553C-4D62-B5A9-1885C3F9BCA0}" type="parTrans" cxnId="{562F9C82-A3CE-4087-9BF4-25B20E6A9FD4}">
      <dgm:prSet/>
      <dgm:spPr/>
      <dgm:t>
        <a:bodyPr/>
        <a:lstStyle/>
        <a:p>
          <a:endParaRPr lang="pt-BR" sz="1200"/>
        </a:p>
      </dgm:t>
    </dgm:pt>
    <dgm:pt modelId="{3EB2E3E9-5DA5-4C07-BC07-BDF4F78AF0C9}" type="sibTrans" cxnId="{562F9C82-A3CE-4087-9BF4-25B20E6A9FD4}">
      <dgm:prSet/>
      <dgm:spPr/>
      <dgm:t>
        <a:bodyPr/>
        <a:lstStyle/>
        <a:p>
          <a:endParaRPr lang="pt-BR"/>
        </a:p>
      </dgm:t>
    </dgm:pt>
    <dgm:pt modelId="{A738F5B3-25BA-402E-9E0E-3179A4F6B068}">
      <dgm:prSet custT="1"/>
      <dgm:spPr/>
      <dgm:t>
        <a:bodyPr/>
        <a:lstStyle/>
        <a:p>
          <a:r>
            <a:rPr lang="pt-BR" sz="1200" dirty="0" err="1" smtClean="0"/>
            <a:t>Object</a:t>
          </a:r>
          <a:endParaRPr lang="pt-BR" sz="1200" dirty="0"/>
        </a:p>
      </dgm:t>
    </dgm:pt>
    <dgm:pt modelId="{DEF0A53D-2456-48A7-A4D2-FA2D30C02CD3}" type="parTrans" cxnId="{318796CF-63DB-4733-B388-F557C5F9D3F5}">
      <dgm:prSet/>
      <dgm:spPr/>
      <dgm:t>
        <a:bodyPr/>
        <a:lstStyle/>
        <a:p>
          <a:endParaRPr lang="pt-BR" sz="1200"/>
        </a:p>
      </dgm:t>
    </dgm:pt>
    <dgm:pt modelId="{C137058D-B796-4A20-8E48-6A2E4BD6341D}" type="sibTrans" cxnId="{318796CF-63DB-4733-B388-F557C5F9D3F5}">
      <dgm:prSet/>
      <dgm:spPr/>
      <dgm:t>
        <a:bodyPr/>
        <a:lstStyle/>
        <a:p>
          <a:endParaRPr lang="pt-BR"/>
        </a:p>
      </dgm:t>
    </dgm:pt>
    <dgm:pt modelId="{39291473-C864-4119-8344-D4C45B83D835}">
      <dgm:prSet custT="1"/>
      <dgm:spPr/>
      <dgm:t>
        <a:bodyPr/>
        <a:lstStyle/>
        <a:p>
          <a:r>
            <a:rPr lang="pt-BR" sz="1200" dirty="0" err="1" smtClean="0"/>
            <a:t>Process</a:t>
          </a:r>
          <a:endParaRPr lang="pt-BR" sz="1200" dirty="0"/>
        </a:p>
      </dgm:t>
    </dgm:pt>
    <dgm:pt modelId="{F912371E-AA2B-4B32-BA23-947476B072B7}" type="parTrans" cxnId="{CD6C2500-F9B5-4658-9C2C-2E8DE0D2C988}">
      <dgm:prSet/>
      <dgm:spPr/>
      <dgm:t>
        <a:bodyPr/>
        <a:lstStyle/>
        <a:p>
          <a:endParaRPr lang="pt-BR" sz="1200"/>
        </a:p>
      </dgm:t>
    </dgm:pt>
    <dgm:pt modelId="{CF7BE38E-3A07-47AB-995E-1E2E3CDF32D3}" type="sibTrans" cxnId="{CD6C2500-F9B5-4658-9C2C-2E8DE0D2C988}">
      <dgm:prSet/>
      <dgm:spPr/>
      <dgm:t>
        <a:bodyPr/>
        <a:lstStyle/>
        <a:p>
          <a:endParaRPr lang="pt-BR"/>
        </a:p>
      </dgm:t>
    </dgm:pt>
    <dgm:pt modelId="{A5F7C57A-7731-468E-B48E-3550A7C154A7}">
      <dgm:prSet custT="1"/>
      <dgm:spPr/>
      <dgm:t>
        <a:bodyPr/>
        <a:lstStyle/>
        <a:p>
          <a:r>
            <a:rPr lang="pt-BR" sz="1200" dirty="0" err="1" smtClean="0"/>
            <a:t>SelfConnected</a:t>
          </a:r>
          <a:endParaRPr lang="pt-BR" sz="1200" dirty="0" smtClean="0"/>
        </a:p>
        <a:p>
          <a:r>
            <a:rPr lang="pt-BR" sz="1200" dirty="0" err="1" smtClean="0"/>
            <a:t>Object</a:t>
          </a:r>
          <a:endParaRPr lang="pt-BR" sz="1200" dirty="0"/>
        </a:p>
      </dgm:t>
    </dgm:pt>
    <dgm:pt modelId="{A8777659-CBD1-4B6A-A58C-8FDA1BB7E9AA}" type="parTrans" cxnId="{E43E3EE4-C7DE-476E-880A-23904B24ABB7}">
      <dgm:prSet/>
      <dgm:spPr/>
      <dgm:t>
        <a:bodyPr/>
        <a:lstStyle/>
        <a:p>
          <a:endParaRPr lang="pt-BR" sz="1200"/>
        </a:p>
      </dgm:t>
    </dgm:pt>
    <dgm:pt modelId="{25671EE8-3A29-4CED-AE0C-5140989254A8}" type="sibTrans" cxnId="{E43E3EE4-C7DE-476E-880A-23904B24ABB7}">
      <dgm:prSet/>
      <dgm:spPr/>
      <dgm:t>
        <a:bodyPr/>
        <a:lstStyle/>
        <a:p>
          <a:endParaRPr lang="pt-BR"/>
        </a:p>
      </dgm:t>
    </dgm:pt>
    <dgm:pt modelId="{079A41C9-42C7-4027-984E-2C3BCF3BF818}">
      <dgm:prSet custT="1"/>
      <dgm:spPr/>
      <dgm:t>
        <a:bodyPr/>
        <a:lstStyle/>
        <a:p>
          <a:r>
            <a:rPr lang="pt-BR" sz="1200" dirty="0" err="1" smtClean="0"/>
            <a:t>ContinuousObject</a:t>
          </a:r>
          <a:endParaRPr lang="pt-BR" sz="1200" dirty="0"/>
        </a:p>
      </dgm:t>
    </dgm:pt>
    <dgm:pt modelId="{188B4602-3012-4089-B8E2-36697557CEDB}" type="parTrans" cxnId="{3DE1E8E5-E39E-41D1-9638-122902C8CB1B}">
      <dgm:prSet/>
      <dgm:spPr/>
      <dgm:t>
        <a:bodyPr/>
        <a:lstStyle/>
        <a:p>
          <a:endParaRPr lang="pt-BR" sz="1200"/>
        </a:p>
      </dgm:t>
    </dgm:pt>
    <dgm:pt modelId="{A886D932-6269-41D6-BC32-A76BDCE68AE0}" type="sibTrans" cxnId="{3DE1E8E5-E39E-41D1-9638-122902C8CB1B}">
      <dgm:prSet/>
      <dgm:spPr/>
      <dgm:t>
        <a:bodyPr/>
        <a:lstStyle/>
        <a:p>
          <a:endParaRPr lang="pt-BR"/>
        </a:p>
      </dgm:t>
    </dgm:pt>
    <dgm:pt modelId="{D1CB7D22-4636-4001-B1B8-55CE034B3138}">
      <dgm:prSet custT="1"/>
      <dgm:spPr/>
      <dgm:t>
        <a:bodyPr/>
        <a:lstStyle/>
        <a:p>
          <a:r>
            <a:rPr lang="pt-BR" sz="1200" dirty="0" err="1" smtClean="0"/>
            <a:t>CorpuscularObject</a:t>
          </a:r>
          <a:endParaRPr lang="pt-BR" sz="1200" dirty="0"/>
        </a:p>
      </dgm:t>
    </dgm:pt>
    <dgm:pt modelId="{3B5AC8EE-51FC-47E9-991C-5F2B52C92195}" type="parTrans" cxnId="{5A5DC404-E5F7-47AD-A8AB-4732235EA893}">
      <dgm:prSet/>
      <dgm:spPr/>
      <dgm:t>
        <a:bodyPr/>
        <a:lstStyle/>
        <a:p>
          <a:endParaRPr lang="pt-BR" sz="1200"/>
        </a:p>
      </dgm:t>
    </dgm:pt>
    <dgm:pt modelId="{65518DC4-FADD-452A-B5D4-1B09C2DFE8E7}" type="sibTrans" cxnId="{5A5DC404-E5F7-47AD-A8AB-4732235EA893}">
      <dgm:prSet/>
      <dgm:spPr/>
      <dgm:t>
        <a:bodyPr/>
        <a:lstStyle/>
        <a:p>
          <a:endParaRPr lang="pt-BR"/>
        </a:p>
      </dgm:t>
    </dgm:pt>
    <dgm:pt modelId="{ADE4FEBB-CFA8-4D59-B865-BF416C2F66C3}">
      <dgm:prSet custT="1"/>
      <dgm:spPr/>
      <dgm:t>
        <a:bodyPr/>
        <a:lstStyle/>
        <a:p>
          <a:r>
            <a:rPr lang="pt-BR" sz="1200" dirty="0" err="1" smtClean="0"/>
            <a:t>Collection</a:t>
          </a:r>
          <a:r>
            <a:rPr lang="pt-BR" sz="1200" dirty="0" smtClean="0"/>
            <a:t>	</a:t>
          </a:r>
          <a:endParaRPr lang="pt-BR" sz="1200" dirty="0"/>
        </a:p>
      </dgm:t>
    </dgm:pt>
    <dgm:pt modelId="{06E5EEA4-83D5-4EDE-8EB6-258600795887}" type="parTrans" cxnId="{47034B91-5CFF-4354-A0DC-EE469E81187E}">
      <dgm:prSet/>
      <dgm:spPr/>
      <dgm:t>
        <a:bodyPr/>
        <a:lstStyle/>
        <a:p>
          <a:endParaRPr lang="pt-BR" sz="1200"/>
        </a:p>
      </dgm:t>
    </dgm:pt>
    <dgm:pt modelId="{C0B0AFAD-7CFD-478B-B99B-D04B41CA76A2}" type="sibTrans" cxnId="{47034B91-5CFF-4354-A0DC-EE469E81187E}">
      <dgm:prSet/>
      <dgm:spPr/>
      <dgm:t>
        <a:bodyPr/>
        <a:lstStyle/>
        <a:p>
          <a:endParaRPr lang="pt-BR"/>
        </a:p>
      </dgm:t>
    </dgm:pt>
    <dgm:pt modelId="{48587613-34F5-4BA1-9FB0-8C4F737996A6}" type="asst">
      <dgm:prSet phldrT="[Text]" custT="1"/>
      <dgm:spPr/>
      <dgm:t>
        <a:bodyPr/>
        <a:lstStyle/>
        <a:p>
          <a:r>
            <a:rPr lang="pt-BR" sz="1200" dirty="0" smtClean="0"/>
            <a:t>Set</a:t>
          </a:r>
          <a:endParaRPr lang="pt-BR" sz="1200" dirty="0"/>
        </a:p>
      </dgm:t>
    </dgm:pt>
    <dgm:pt modelId="{AF2B632E-4FE4-4D63-A3C4-E524765F258B}" type="parTrans" cxnId="{50A537D8-EA59-4A2E-BCBA-B57082BD43DE}">
      <dgm:prSet/>
      <dgm:spPr/>
      <dgm:t>
        <a:bodyPr/>
        <a:lstStyle/>
        <a:p>
          <a:endParaRPr lang="pt-BR" sz="1200"/>
        </a:p>
      </dgm:t>
    </dgm:pt>
    <dgm:pt modelId="{934F61B3-9AAA-45D3-80AD-8BFB3124EAAB}" type="sibTrans" cxnId="{50A537D8-EA59-4A2E-BCBA-B57082BD43DE}">
      <dgm:prSet/>
      <dgm:spPr/>
      <dgm:t>
        <a:bodyPr/>
        <a:lstStyle/>
        <a:p>
          <a:endParaRPr lang="pt-BR"/>
        </a:p>
      </dgm:t>
    </dgm:pt>
    <dgm:pt modelId="{72A15062-10CB-4C4C-A4D0-59036F2D4968}" type="asst">
      <dgm:prSet phldrT="[Text]" custT="1"/>
      <dgm:spPr/>
      <dgm:t>
        <a:bodyPr/>
        <a:lstStyle/>
        <a:p>
          <a:r>
            <a:rPr lang="pt-BR" sz="1200" dirty="0" err="1" smtClean="0"/>
            <a:t>Class</a:t>
          </a:r>
          <a:endParaRPr lang="pt-BR" sz="1200" dirty="0"/>
        </a:p>
      </dgm:t>
    </dgm:pt>
    <dgm:pt modelId="{4231BD7D-F660-4A0E-975C-92E766C3BF31}" type="parTrans" cxnId="{E7C01341-B911-4937-82D4-0A8BCEA3F857}">
      <dgm:prSet/>
      <dgm:spPr/>
      <dgm:t>
        <a:bodyPr/>
        <a:lstStyle/>
        <a:p>
          <a:endParaRPr lang="pt-BR" sz="1200"/>
        </a:p>
      </dgm:t>
    </dgm:pt>
    <dgm:pt modelId="{3DBFF3FA-6513-43F2-A266-7BE79ED7938E}" type="sibTrans" cxnId="{E7C01341-B911-4937-82D4-0A8BCEA3F857}">
      <dgm:prSet/>
      <dgm:spPr/>
      <dgm:t>
        <a:bodyPr/>
        <a:lstStyle/>
        <a:p>
          <a:endParaRPr lang="pt-BR"/>
        </a:p>
      </dgm:t>
    </dgm:pt>
    <dgm:pt modelId="{E3332AD6-8E60-4315-8D32-4B7D53E7D531}" type="asst">
      <dgm:prSet phldrT="[Text]" custT="1"/>
      <dgm:spPr/>
      <dgm:t>
        <a:bodyPr/>
        <a:lstStyle/>
        <a:p>
          <a:r>
            <a:rPr lang="pt-BR" sz="1200" dirty="0" err="1" smtClean="0"/>
            <a:t>Relation</a:t>
          </a:r>
          <a:endParaRPr lang="pt-BR" sz="1200" dirty="0"/>
        </a:p>
      </dgm:t>
    </dgm:pt>
    <dgm:pt modelId="{1E594A20-5F07-47A1-887C-EDA92F79A6B1}" type="parTrans" cxnId="{69045608-AB7D-4116-813E-DF3CD4E123F1}">
      <dgm:prSet/>
      <dgm:spPr/>
      <dgm:t>
        <a:bodyPr/>
        <a:lstStyle/>
        <a:p>
          <a:endParaRPr lang="pt-BR" sz="1200"/>
        </a:p>
      </dgm:t>
    </dgm:pt>
    <dgm:pt modelId="{848815FF-49E4-47A3-ABE9-CE2B8A8739E9}" type="sibTrans" cxnId="{69045608-AB7D-4116-813E-DF3CD4E123F1}">
      <dgm:prSet/>
      <dgm:spPr/>
      <dgm:t>
        <a:bodyPr/>
        <a:lstStyle/>
        <a:p>
          <a:endParaRPr lang="pt-BR"/>
        </a:p>
      </dgm:t>
    </dgm:pt>
    <dgm:pt modelId="{26EFCF62-8282-465A-8C9F-75CAD33EEE55}" type="asst">
      <dgm:prSet phldrT="[Text]" custT="1"/>
      <dgm:spPr/>
      <dgm:t>
        <a:bodyPr/>
        <a:lstStyle/>
        <a:p>
          <a:r>
            <a:rPr lang="pt-BR" sz="1200" dirty="0" err="1" smtClean="0"/>
            <a:t>Proposition</a:t>
          </a:r>
          <a:r>
            <a:rPr lang="pt-BR" sz="1200" dirty="0" smtClean="0"/>
            <a:t>	</a:t>
          </a:r>
        </a:p>
      </dgm:t>
    </dgm:pt>
    <dgm:pt modelId="{114BC8F5-81B3-4AA8-ACF1-2C2CA464C6D3}" type="parTrans" cxnId="{4A5B9390-5218-493F-9F62-DEF3906C59E3}">
      <dgm:prSet/>
      <dgm:spPr/>
      <dgm:t>
        <a:bodyPr/>
        <a:lstStyle/>
        <a:p>
          <a:endParaRPr lang="pt-BR" sz="1200"/>
        </a:p>
      </dgm:t>
    </dgm:pt>
    <dgm:pt modelId="{EFFC9CB0-B99D-42A5-9E67-8C9892695711}" type="sibTrans" cxnId="{4A5B9390-5218-493F-9F62-DEF3906C59E3}">
      <dgm:prSet/>
      <dgm:spPr/>
      <dgm:t>
        <a:bodyPr/>
        <a:lstStyle/>
        <a:p>
          <a:endParaRPr lang="pt-BR"/>
        </a:p>
      </dgm:t>
    </dgm:pt>
    <dgm:pt modelId="{7894F721-B4B5-4951-9BD7-CE757A4C0A54}" type="asst">
      <dgm:prSet phldrT="[Text]" custT="1"/>
      <dgm:spPr/>
      <dgm:t>
        <a:bodyPr/>
        <a:lstStyle/>
        <a:p>
          <a:r>
            <a:rPr lang="pt-BR" sz="1200" dirty="0" err="1" smtClean="0"/>
            <a:t>Quantity</a:t>
          </a:r>
          <a:endParaRPr lang="pt-BR" sz="1200" dirty="0" smtClean="0"/>
        </a:p>
      </dgm:t>
    </dgm:pt>
    <dgm:pt modelId="{DCF22E12-E54E-4EBD-860D-29BF8C558C94}" type="parTrans" cxnId="{367B3122-D531-44F4-A881-8EF867ED464E}">
      <dgm:prSet/>
      <dgm:spPr/>
      <dgm:t>
        <a:bodyPr/>
        <a:lstStyle/>
        <a:p>
          <a:endParaRPr lang="pt-BR" sz="1200"/>
        </a:p>
      </dgm:t>
    </dgm:pt>
    <dgm:pt modelId="{F52FC053-F57F-49B8-B44C-EECF9B9BC9B6}" type="sibTrans" cxnId="{367B3122-D531-44F4-A881-8EF867ED464E}">
      <dgm:prSet/>
      <dgm:spPr/>
      <dgm:t>
        <a:bodyPr/>
        <a:lstStyle/>
        <a:p>
          <a:endParaRPr lang="pt-BR"/>
        </a:p>
      </dgm:t>
    </dgm:pt>
    <dgm:pt modelId="{71C07EDA-398F-42B9-A0D1-9DD1AD115A6D}" type="asst">
      <dgm:prSet phldrT="[Text]" custT="1"/>
      <dgm:spPr/>
      <dgm:t>
        <a:bodyPr/>
        <a:lstStyle/>
        <a:p>
          <a:r>
            <a:rPr lang="pt-BR" sz="1200" dirty="0" err="1" smtClean="0"/>
            <a:t>Number</a:t>
          </a:r>
          <a:endParaRPr lang="pt-BR" sz="1200" dirty="0" smtClean="0"/>
        </a:p>
      </dgm:t>
    </dgm:pt>
    <dgm:pt modelId="{0A369168-F460-45AF-8862-E273C945524F}" type="parTrans" cxnId="{21C4B9F7-386B-4429-9C37-E884CC6834A6}">
      <dgm:prSet/>
      <dgm:spPr/>
      <dgm:t>
        <a:bodyPr/>
        <a:lstStyle/>
        <a:p>
          <a:endParaRPr lang="pt-BR" sz="1200"/>
        </a:p>
      </dgm:t>
    </dgm:pt>
    <dgm:pt modelId="{F95ACD3E-1202-4B5B-B69C-18D3073B248A}" type="sibTrans" cxnId="{21C4B9F7-386B-4429-9C37-E884CC6834A6}">
      <dgm:prSet/>
      <dgm:spPr/>
      <dgm:t>
        <a:bodyPr/>
        <a:lstStyle/>
        <a:p>
          <a:endParaRPr lang="pt-BR"/>
        </a:p>
      </dgm:t>
    </dgm:pt>
    <dgm:pt modelId="{BEEDB1B8-817A-4724-9DC1-0089F659B698}" type="asst">
      <dgm:prSet phldrT="[Text]" custT="1"/>
      <dgm:spPr/>
      <dgm:t>
        <a:bodyPr/>
        <a:lstStyle/>
        <a:p>
          <a:r>
            <a:rPr lang="pt-BR" sz="1200" dirty="0" err="1" smtClean="0"/>
            <a:t>Physical</a:t>
          </a:r>
          <a:endParaRPr lang="pt-BR" sz="1200" dirty="0" smtClean="0"/>
        </a:p>
        <a:p>
          <a:r>
            <a:rPr lang="pt-BR" sz="1200" dirty="0" err="1" smtClean="0"/>
            <a:t>Quantity</a:t>
          </a:r>
          <a:endParaRPr lang="pt-BR" sz="1200" dirty="0" smtClean="0"/>
        </a:p>
      </dgm:t>
    </dgm:pt>
    <dgm:pt modelId="{462CA0A5-FA65-447D-8D0E-2E2125C59C62}" type="parTrans" cxnId="{7FEE3504-F81F-4E0A-8127-C47B3FD048F0}">
      <dgm:prSet/>
      <dgm:spPr/>
      <dgm:t>
        <a:bodyPr/>
        <a:lstStyle/>
        <a:p>
          <a:endParaRPr lang="pt-BR" sz="1200"/>
        </a:p>
      </dgm:t>
    </dgm:pt>
    <dgm:pt modelId="{0AB1841D-6A78-4BFA-8264-BA86DBD9BED1}" type="sibTrans" cxnId="{7FEE3504-F81F-4E0A-8127-C47B3FD048F0}">
      <dgm:prSet/>
      <dgm:spPr/>
      <dgm:t>
        <a:bodyPr/>
        <a:lstStyle/>
        <a:p>
          <a:endParaRPr lang="pt-BR"/>
        </a:p>
      </dgm:t>
    </dgm:pt>
    <dgm:pt modelId="{C96B0A4D-11DD-4323-B4E7-E2FC7A1A7C66}" type="asst">
      <dgm:prSet phldrT="[Text]" custT="1"/>
      <dgm:spPr/>
      <dgm:t>
        <a:bodyPr/>
        <a:lstStyle/>
        <a:p>
          <a:r>
            <a:rPr lang="pt-BR" sz="1200" dirty="0" err="1" smtClean="0"/>
            <a:t>Attribute</a:t>
          </a:r>
          <a:endParaRPr lang="pt-BR" sz="1200" dirty="0" smtClean="0"/>
        </a:p>
      </dgm:t>
    </dgm:pt>
    <dgm:pt modelId="{5D148403-64CC-4C55-BFA3-C675374C84B5}" type="parTrans" cxnId="{40443970-2078-46E5-AC2C-429B08F4856E}">
      <dgm:prSet/>
      <dgm:spPr/>
      <dgm:t>
        <a:bodyPr/>
        <a:lstStyle/>
        <a:p>
          <a:endParaRPr lang="pt-BR" sz="1200"/>
        </a:p>
      </dgm:t>
    </dgm:pt>
    <dgm:pt modelId="{7BB120BA-9711-4378-A9C7-BF58B1B8FE91}" type="sibTrans" cxnId="{40443970-2078-46E5-AC2C-429B08F4856E}">
      <dgm:prSet/>
      <dgm:spPr/>
      <dgm:t>
        <a:bodyPr/>
        <a:lstStyle/>
        <a:p>
          <a:endParaRPr lang="pt-BR"/>
        </a:p>
      </dgm:t>
    </dgm:pt>
    <dgm:pt modelId="{F8A9D8BF-9992-44A4-89F7-DB5F6C9288A3}" type="pres">
      <dgm:prSet presAssocID="{B8B5A2F8-5E85-429E-AD5D-0A9C5F4E982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C6E13B9-2316-471C-830A-817C013CAA48}" type="pres">
      <dgm:prSet presAssocID="{B8B5A2F8-5E85-429E-AD5D-0A9C5F4E9822}" presName="hierFlow" presStyleCnt="0"/>
      <dgm:spPr/>
    </dgm:pt>
    <dgm:pt modelId="{45691443-D823-45FE-BA59-A643A05D5909}" type="pres">
      <dgm:prSet presAssocID="{B8B5A2F8-5E85-429E-AD5D-0A9C5F4E982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40129FE-2466-4D50-97AB-AB9B2D9264BE}" type="pres">
      <dgm:prSet presAssocID="{DAA8D7FE-8A69-46D9-B4FE-691FFF51D33C}" presName="Name14" presStyleCnt="0"/>
      <dgm:spPr/>
    </dgm:pt>
    <dgm:pt modelId="{3C392018-0829-49DA-9982-1D6A734047BB}" type="pres">
      <dgm:prSet presAssocID="{DAA8D7FE-8A69-46D9-B4FE-691FFF51D33C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9F3475F-29AF-4FE4-B5DA-41565FEA851F}" type="pres">
      <dgm:prSet presAssocID="{DAA8D7FE-8A69-46D9-B4FE-691FFF51D33C}" presName="hierChild2" presStyleCnt="0"/>
      <dgm:spPr/>
    </dgm:pt>
    <dgm:pt modelId="{73F69232-2E0B-41F5-BD5D-86ED6AE76310}" type="pres">
      <dgm:prSet presAssocID="{0524504E-30D1-422C-A79E-99DF36DCEA11}" presName="Name19" presStyleLbl="parChTrans1D2" presStyleIdx="0" presStyleCnt="2"/>
      <dgm:spPr/>
      <dgm:t>
        <a:bodyPr/>
        <a:lstStyle/>
        <a:p>
          <a:endParaRPr lang="pt-BR"/>
        </a:p>
      </dgm:t>
    </dgm:pt>
    <dgm:pt modelId="{804570D2-8674-49CA-854A-4A687DA110C7}" type="pres">
      <dgm:prSet presAssocID="{54121A55-117E-4E08-80B1-87B9BEC1B669}" presName="Name21" presStyleCnt="0"/>
      <dgm:spPr/>
    </dgm:pt>
    <dgm:pt modelId="{15DFC07C-1DC4-4BFA-B938-C61A544025D1}" type="pres">
      <dgm:prSet presAssocID="{54121A55-117E-4E08-80B1-87B9BEC1B669}" presName="level2Shape" presStyleLbl="asst1" presStyleIdx="0" presStyleCnt="9"/>
      <dgm:spPr/>
      <dgm:t>
        <a:bodyPr/>
        <a:lstStyle/>
        <a:p>
          <a:endParaRPr lang="pt-BR"/>
        </a:p>
      </dgm:t>
    </dgm:pt>
    <dgm:pt modelId="{820FDBAD-6944-4794-B5EC-44AB233BC5A1}" type="pres">
      <dgm:prSet presAssocID="{54121A55-117E-4E08-80B1-87B9BEC1B669}" presName="hierChild3" presStyleCnt="0"/>
      <dgm:spPr/>
    </dgm:pt>
    <dgm:pt modelId="{E9080C57-94F6-4079-BAB5-B484E5AA29FA}" type="pres">
      <dgm:prSet presAssocID="{AF2B632E-4FE4-4D63-A3C4-E524765F258B}" presName="Name19" presStyleLbl="parChTrans1D3" presStyleIdx="0" presStyleCnt="6"/>
      <dgm:spPr/>
      <dgm:t>
        <a:bodyPr/>
        <a:lstStyle/>
        <a:p>
          <a:endParaRPr lang="pt-BR"/>
        </a:p>
      </dgm:t>
    </dgm:pt>
    <dgm:pt modelId="{015C7E0F-B3F4-48C5-917C-DA56D6ABD126}" type="pres">
      <dgm:prSet presAssocID="{48587613-34F5-4BA1-9FB0-8C4F737996A6}" presName="Name21" presStyleCnt="0"/>
      <dgm:spPr/>
    </dgm:pt>
    <dgm:pt modelId="{96A48545-38FE-4642-BFDD-AB246EE9ECCD}" type="pres">
      <dgm:prSet presAssocID="{48587613-34F5-4BA1-9FB0-8C4F737996A6}" presName="level2Shape" presStyleLbl="asst1" presStyleIdx="1" presStyleCnt="9"/>
      <dgm:spPr/>
      <dgm:t>
        <a:bodyPr/>
        <a:lstStyle/>
        <a:p>
          <a:endParaRPr lang="pt-BR"/>
        </a:p>
      </dgm:t>
    </dgm:pt>
    <dgm:pt modelId="{8B05F002-47B8-4054-9129-63908D607BB5}" type="pres">
      <dgm:prSet presAssocID="{48587613-34F5-4BA1-9FB0-8C4F737996A6}" presName="hierChild3" presStyleCnt="0"/>
      <dgm:spPr/>
    </dgm:pt>
    <dgm:pt modelId="{4F5E04E0-D68F-4C12-8B44-A4C2FDD2C4CE}" type="pres">
      <dgm:prSet presAssocID="{4231BD7D-F660-4A0E-975C-92E766C3BF31}" presName="Name19" presStyleLbl="parChTrans1D4" presStyleIdx="0" presStyleCnt="8"/>
      <dgm:spPr/>
      <dgm:t>
        <a:bodyPr/>
        <a:lstStyle/>
        <a:p>
          <a:endParaRPr lang="pt-BR"/>
        </a:p>
      </dgm:t>
    </dgm:pt>
    <dgm:pt modelId="{239ECDB1-DBD8-42D9-BF76-B6D39CE2CE2F}" type="pres">
      <dgm:prSet presAssocID="{72A15062-10CB-4C4C-A4D0-59036F2D4968}" presName="Name21" presStyleCnt="0"/>
      <dgm:spPr/>
    </dgm:pt>
    <dgm:pt modelId="{398B2E8F-F6F8-4405-8E26-BC888736C941}" type="pres">
      <dgm:prSet presAssocID="{72A15062-10CB-4C4C-A4D0-59036F2D4968}" presName="level2Shape" presStyleLbl="asst1" presStyleIdx="2" presStyleCnt="9"/>
      <dgm:spPr/>
      <dgm:t>
        <a:bodyPr/>
        <a:lstStyle/>
        <a:p>
          <a:endParaRPr lang="pt-BR"/>
        </a:p>
      </dgm:t>
    </dgm:pt>
    <dgm:pt modelId="{AAFECFC2-583D-4CD3-B531-40DD047AFF93}" type="pres">
      <dgm:prSet presAssocID="{72A15062-10CB-4C4C-A4D0-59036F2D4968}" presName="hierChild3" presStyleCnt="0"/>
      <dgm:spPr/>
    </dgm:pt>
    <dgm:pt modelId="{FA18284C-1891-4C48-8447-682A78030C47}" type="pres">
      <dgm:prSet presAssocID="{1E594A20-5F07-47A1-887C-EDA92F79A6B1}" presName="Name19" presStyleLbl="parChTrans1D4" presStyleIdx="1" presStyleCnt="8"/>
      <dgm:spPr/>
      <dgm:t>
        <a:bodyPr/>
        <a:lstStyle/>
        <a:p>
          <a:endParaRPr lang="pt-BR"/>
        </a:p>
      </dgm:t>
    </dgm:pt>
    <dgm:pt modelId="{FDDFFF47-35F3-4F48-A71F-020435C52762}" type="pres">
      <dgm:prSet presAssocID="{E3332AD6-8E60-4315-8D32-4B7D53E7D531}" presName="Name21" presStyleCnt="0"/>
      <dgm:spPr/>
    </dgm:pt>
    <dgm:pt modelId="{3DBC3986-0C5F-4E66-8DF9-4B42C2D62A47}" type="pres">
      <dgm:prSet presAssocID="{E3332AD6-8E60-4315-8D32-4B7D53E7D531}" presName="level2Shape" presStyleLbl="asst1" presStyleIdx="3" presStyleCnt="9"/>
      <dgm:spPr/>
      <dgm:t>
        <a:bodyPr/>
        <a:lstStyle/>
        <a:p>
          <a:endParaRPr lang="pt-BR"/>
        </a:p>
      </dgm:t>
    </dgm:pt>
    <dgm:pt modelId="{A5264893-463C-40EA-8BEC-0AFAB436B8FD}" type="pres">
      <dgm:prSet presAssocID="{E3332AD6-8E60-4315-8D32-4B7D53E7D531}" presName="hierChild3" presStyleCnt="0"/>
      <dgm:spPr/>
    </dgm:pt>
    <dgm:pt modelId="{FB2D8252-E822-4405-AC53-3834C80DF997}" type="pres">
      <dgm:prSet presAssocID="{114BC8F5-81B3-4AA8-ACF1-2C2CA464C6D3}" presName="Name19" presStyleLbl="parChTrans1D3" presStyleIdx="1" presStyleCnt="6"/>
      <dgm:spPr/>
      <dgm:t>
        <a:bodyPr/>
        <a:lstStyle/>
        <a:p>
          <a:endParaRPr lang="pt-BR"/>
        </a:p>
      </dgm:t>
    </dgm:pt>
    <dgm:pt modelId="{C18A94B9-C2A2-4D9D-9401-02D2D47549A0}" type="pres">
      <dgm:prSet presAssocID="{26EFCF62-8282-465A-8C9F-75CAD33EEE55}" presName="Name21" presStyleCnt="0"/>
      <dgm:spPr/>
    </dgm:pt>
    <dgm:pt modelId="{F1EE7FAD-B734-47AF-AB17-38399D8F9D08}" type="pres">
      <dgm:prSet presAssocID="{26EFCF62-8282-465A-8C9F-75CAD33EEE55}" presName="level2Shape" presStyleLbl="asst1" presStyleIdx="4" presStyleCnt="9"/>
      <dgm:spPr/>
      <dgm:t>
        <a:bodyPr/>
        <a:lstStyle/>
        <a:p>
          <a:endParaRPr lang="pt-BR"/>
        </a:p>
      </dgm:t>
    </dgm:pt>
    <dgm:pt modelId="{2458EEF8-7C19-43EE-BA1D-396A4D6F50C6}" type="pres">
      <dgm:prSet presAssocID="{26EFCF62-8282-465A-8C9F-75CAD33EEE55}" presName="hierChild3" presStyleCnt="0"/>
      <dgm:spPr/>
    </dgm:pt>
    <dgm:pt modelId="{D9AB35DB-DC97-48D5-A325-54B99AD7BB28}" type="pres">
      <dgm:prSet presAssocID="{DCF22E12-E54E-4EBD-860D-29BF8C558C94}" presName="Name19" presStyleLbl="parChTrans1D3" presStyleIdx="2" presStyleCnt="6"/>
      <dgm:spPr/>
      <dgm:t>
        <a:bodyPr/>
        <a:lstStyle/>
        <a:p>
          <a:endParaRPr lang="pt-BR"/>
        </a:p>
      </dgm:t>
    </dgm:pt>
    <dgm:pt modelId="{75523A9A-F1CE-4C72-9DB5-4CCE45FE38A1}" type="pres">
      <dgm:prSet presAssocID="{7894F721-B4B5-4951-9BD7-CE757A4C0A54}" presName="Name21" presStyleCnt="0"/>
      <dgm:spPr/>
    </dgm:pt>
    <dgm:pt modelId="{39AA43DD-E95F-44F6-95EF-F3818A968AE8}" type="pres">
      <dgm:prSet presAssocID="{7894F721-B4B5-4951-9BD7-CE757A4C0A54}" presName="level2Shape" presStyleLbl="asst1" presStyleIdx="5" presStyleCnt="9"/>
      <dgm:spPr/>
      <dgm:t>
        <a:bodyPr/>
        <a:lstStyle/>
        <a:p>
          <a:endParaRPr lang="pt-BR"/>
        </a:p>
      </dgm:t>
    </dgm:pt>
    <dgm:pt modelId="{5B6B9BC4-2D1A-4479-995D-349031A88F51}" type="pres">
      <dgm:prSet presAssocID="{7894F721-B4B5-4951-9BD7-CE757A4C0A54}" presName="hierChild3" presStyleCnt="0"/>
      <dgm:spPr/>
    </dgm:pt>
    <dgm:pt modelId="{A4EB75C0-310E-495C-B9FB-D924155FD539}" type="pres">
      <dgm:prSet presAssocID="{0A369168-F460-45AF-8862-E273C945524F}" presName="Name19" presStyleLbl="parChTrans1D4" presStyleIdx="2" presStyleCnt="8"/>
      <dgm:spPr/>
      <dgm:t>
        <a:bodyPr/>
        <a:lstStyle/>
        <a:p>
          <a:endParaRPr lang="pt-BR"/>
        </a:p>
      </dgm:t>
    </dgm:pt>
    <dgm:pt modelId="{15977C84-EA0A-4C92-B2CE-EA15C987AFC6}" type="pres">
      <dgm:prSet presAssocID="{71C07EDA-398F-42B9-A0D1-9DD1AD115A6D}" presName="Name21" presStyleCnt="0"/>
      <dgm:spPr/>
    </dgm:pt>
    <dgm:pt modelId="{5EFD41C1-20E8-4F83-9CB8-E732E3893076}" type="pres">
      <dgm:prSet presAssocID="{71C07EDA-398F-42B9-A0D1-9DD1AD115A6D}" presName="level2Shape" presStyleLbl="asst1" presStyleIdx="6" presStyleCnt="9"/>
      <dgm:spPr/>
      <dgm:t>
        <a:bodyPr/>
        <a:lstStyle/>
        <a:p>
          <a:endParaRPr lang="pt-BR"/>
        </a:p>
      </dgm:t>
    </dgm:pt>
    <dgm:pt modelId="{6129EE5A-2436-4A7E-92CF-B9E7B2F9BC2A}" type="pres">
      <dgm:prSet presAssocID="{71C07EDA-398F-42B9-A0D1-9DD1AD115A6D}" presName="hierChild3" presStyleCnt="0"/>
      <dgm:spPr/>
    </dgm:pt>
    <dgm:pt modelId="{81D78DB0-B3FD-4029-92DD-951D5F864963}" type="pres">
      <dgm:prSet presAssocID="{462CA0A5-FA65-447D-8D0E-2E2125C59C62}" presName="Name19" presStyleLbl="parChTrans1D4" presStyleIdx="3" presStyleCnt="8"/>
      <dgm:spPr/>
      <dgm:t>
        <a:bodyPr/>
        <a:lstStyle/>
        <a:p>
          <a:endParaRPr lang="pt-BR"/>
        </a:p>
      </dgm:t>
    </dgm:pt>
    <dgm:pt modelId="{D64CB946-DC69-4E98-834E-9160C45CC4E8}" type="pres">
      <dgm:prSet presAssocID="{BEEDB1B8-817A-4724-9DC1-0089F659B698}" presName="Name21" presStyleCnt="0"/>
      <dgm:spPr/>
    </dgm:pt>
    <dgm:pt modelId="{77C04FED-C8C0-4FE6-A56B-D986A0CE9D89}" type="pres">
      <dgm:prSet presAssocID="{BEEDB1B8-817A-4724-9DC1-0089F659B698}" presName="level2Shape" presStyleLbl="asst1" presStyleIdx="7" presStyleCnt="9"/>
      <dgm:spPr/>
      <dgm:t>
        <a:bodyPr/>
        <a:lstStyle/>
        <a:p>
          <a:endParaRPr lang="pt-BR"/>
        </a:p>
      </dgm:t>
    </dgm:pt>
    <dgm:pt modelId="{F1C85D39-725D-45FD-8709-C9BC7DEAE473}" type="pres">
      <dgm:prSet presAssocID="{BEEDB1B8-817A-4724-9DC1-0089F659B698}" presName="hierChild3" presStyleCnt="0"/>
      <dgm:spPr/>
    </dgm:pt>
    <dgm:pt modelId="{42FA1F96-0F4E-42B9-AAD6-7F1388C4C21D}" type="pres">
      <dgm:prSet presAssocID="{5D148403-64CC-4C55-BFA3-C675374C84B5}" presName="Name19" presStyleLbl="parChTrans1D3" presStyleIdx="3" presStyleCnt="6"/>
      <dgm:spPr/>
      <dgm:t>
        <a:bodyPr/>
        <a:lstStyle/>
        <a:p>
          <a:endParaRPr lang="pt-BR"/>
        </a:p>
      </dgm:t>
    </dgm:pt>
    <dgm:pt modelId="{2BBD4FB4-A521-4B27-80F5-B424041DB842}" type="pres">
      <dgm:prSet presAssocID="{C96B0A4D-11DD-4323-B4E7-E2FC7A1A7C66}" presName="Name21" presStyleCnt="0"/>
      <dgm:spPr/>
    </dgm:pt>
    <dgm:pt modelId="{1C2CD07C-1A10-46E1-BDF4-EF22531D960B}" type="pres">
      <dgm:prSet presAssocID="{C96B0A4D-11DD-4323-B4E7-E2FC7A1A7C66}" presName="level2Shape" presStyleLbl="asst1" presStyleIdx="8" presStyleCnt="9"/>
      <dgm:spPr/>
      <dgm:t>
        <a:bodyPr/>
        <a:lstStyle/>
        <a:p>
          <a:endParaRPr lang="pt-BR"/>
        </a:p>
      </dgm:t>
    </dgm:pt>
    <dgm:pt modelId="{FF2BFAEE-AEFE-4992-8DEF-ACE283E5AB68}" type="pres">
      <dgm:prSet presAssocID="{C96B0A4D-11DD-4323-B4E7-E2FC7A1A7C66}" presName="hierChild3" presStyleCnt="0"/>
      <dgm:spPr/>
    </dgm:pt>
    <dgm:pt modelId="{9E72EE4C-B5EF-407B-822C-15B64972FE2B}" type="pres">
      <dgm:prSet presAssocID="{DB728818-553C-4D62-B5A9-1885C3F9BCA0}" presName="Name19" presStyleLbl="parChTrans1D2" presStyleIdx="1" presStyleCnt="2"/>
      <dgm:spPr/>
      <dgm:t>
        <a:bodyPr/>
        <a:lstStyle/>
        <a:p>
          <a:endParaRPr lang="pt-BR"/>
        </a:p>
      </dgm:t>
    </dgm:pt>
    <dgm:pt modelId="{1CD82B13-DC7E-4855-BFCD-1CDAE066FA7E}" type="pres">
      <dgm:prSet presAssocID="{B85B3A82-494F-4E84-B763-9E15130F8AC4}" presName="Name21" presStyleCnt="0"/>
      <dgm:spPr/>
    </dgm:pt>
    <dgm:pt modelId="{E89710E8-5715-4458-89EC-338919A3A6D5}" type="pres">
      <dgm:prSet presAssocID="{B85B3A82-494F-4E84-B763-9E15130F8AC4}" presName="level2Shape" presStyleLbl="node2" presStyleIdx="0" presStyleCnt="1"/>
      <dgm:spPr/>
      <dgm:t>
        <a:bodyPr/>
        <a:lstStyle/>
        <a:p>
          <a:endParaRPr lang="pt-BR"/>
        </a:p>
      </dgm:t>
    </dgm:pt>
    <dgm:pt modelId="{02DDCBA7-5D55-4902-8D26-815A6B5F8703}" type="pres">
      <dgm:prSet presAssocID="{B85B3A82-494F-4E84-B763-9E15130F8AC4}" presName="hierChild3" presStyleCnt="0"/>
      <dgm:spPr/>
    </dgm:pt>
    <dgm:pt modelId="{37936460-16B2-4709-A117-FB9AFC0DB243}" type="pres">
      <dgm:prSet presAssocID="{DEF0A53D-2456-48A7-A4D2-FA2D30C02CD3}" presName="Name19" presStyleLbl="parChTrans1D3" presStyleIdx="4" presStyleCnt="6"/>
      <dgm:spPr/>
      <dgm:t>
        <a:bodyPr/>
        <a:lstStyle/>
        <a:p>
          <a:endParaRPr lang="pt-BR"/>
        </a:p>
      </dgm:t>
    </dgm:pt>
    <dgm:pt modelId="{08FB00F2-8678-401E-9DA9-9473F23A8FDB}" type="pres">
      <dgm:prSet presAssocID="{A738F5B3-25BA-402E-9E0E-3179A4F6B068}" presName="Name21" presStyleCnt="0"/>
      <dgm:spPr/>
    </dgm:pt>
    <dgm:pt modelId="{E18EEC5A-C5E3-4B85-802C-BB7E3FE6143E}" type="pres">
      <dgm:prSet presAssocID="{A738F5B3-25BA-402E-9E0E-3179A4F6B068}" presName="level2Shape" presStyleLbl="node3" presStyleIdx="0" presStyleCnt="2"/>
      <dgm:spPr/>
      <dgm:t>
        <a:bodyPr/>
        <a:lstStyle/>
        <a:p>
          <a:endParaRPr lang="pt-BR"/>
        </a:p>
      </dgm:t>
    </dgm:pt>
    <dgm:pt modelId="{E6894B61-FB58-44DA-B011-65EEEB87EF3E}" type="pres">
      <dgm:prSet presAssocID="{A738F5B3-25BA-402E-9E0E-3179A4F6B068}" presName="hierChild3" presStyleCnt="0"/>
      <dgm:spPr/>
    </dgm:pt>
    <dgm:pt modelId="{8871EEB4-60F8-498D-A85F-2CBB2F062CEB}" type="pres">
      <dgm:prSet presAssocID="{A8777659-CBD1-4B6A-A58C-8FDA1BB7E9AA}" presName="Name19" presStyleLbl="parChTrans1D4" presStyleIdx="4" presStyleCnt="8"/>
      <dgm:spPr/>
      <dgm:t>
        <a:bodyPr/>
        <a:lstStyle/>
        <a:p>
          <a:endParaRPr lang="pt-BR"/>
        </a:p>
      </dgm:t>
    </dgm:pt>
    <dgm:pt modelId="{A5A70C4A-9413-4619-939C-3A02820B153B}" type="pres">
      <dgm:prSet presAssocID="{A5F7C57A-7731-468E-B48E-3550A7C154A7}" presName="Name21" presStyleCnt="0"/>
      <dgm:spPr/>
    </dgm:pt>
    <dgm:pt modelId="{E945E58D-FE73-4F8E-8F21-3DB64D56D4DF}" type="pres">
      <dgm:prSet presAssocID="{A5F7C57A-7731-468E-B48E-3550A7C154A7}" presName="level2Shape" presStyleLbl="node4" presStyleIdx="0" presStyleCnt="4" custScaleX="127365"/>
      <dgm:spPr/>
      <dgm:t>
        <a:bodyPr/>
        <a:lstStyle/>
        <a:p>
          <a:endParaRPr lang="pt-BR"/>
        </a:p>
      </dgm:t>
    </dgm:pt>
    <dgm:pt modelId="{105840F7-5F33-4609-8938-2C3DABC08CF9}" type="pres">
      <dgm:prSet presAssocID="{A5F7C57A-7731-468E-B48E-3550A7C154A7}" presName="hierChild3" presStyleCnt="0"/>
      <dgm:spPr/>
    </dgm:pt>
    <dgm:pt modelId="{34CB6316-4BA9-426D-BC4C-B276A72E5A1D}" type="pres">
      <dgm:prSet presAssocID="{188B4602-3012-4089-B8E2-36697557CEDB}" presName="Name19" presStyleLbl="parChTrans1D4" presStyleIdx="5" presStyleCnt="8"/>
      <dgm:spPr/>
      <dgm:t>
        <a:bodyPr/>
        <a:lstStyle/>
        <a:p>
          <a:endParaRPr lang="pt-BR"/>
        </a:p>
      </dgm:t>
    </dgm:pt>
    <dgm:pt modelId="{69F5BD79-CA59-413D-A536-36A1369D8EBD}" type="pres">
      <dgm:prSet presAssocID="{079A41C9-42C7-4027-984E-2C3BCF3BF818}" presName="Name21" presStyleCnt="0"/>
      <dgm:spPr/>
    </dgm:pt>
    <dgm:pt modelId="{BAF3E4EF-FE7A-4973-93C9-BEDF93C6D1AF}" type="pres">
      <dgm:prSet presAssocID="{079A41C9-42C7-4027-984E-2C3BCF3BF818}" presName="level2Shape" presStyleLbl="node4" presStyleIdx="1" presStyleCnt="4"/>
      <dgm:spPr/>
      <dgm:t>
        <a:bodyPr/>
        <a:lstStyle/>
        <a:p>
          <a:endParaRPr lang="pt-BR"/>
        </a:p>
      </dgm:t>
    </dgm:pt>
    <dgm:pt modelId="{1C4EE056-709D-4849-BE3D-B1F564E65449}" type="pres">
      <dgm:prSet presAssocID="{079A41C9-42C7-4027-984E-2C3BCF3BF818}" presName="hierChild3" presStyleCnt="0"/>
      <dgm:spPr/>
    </dgm:pt>
    <dgm:pt modelId="{A6104F22-110E-420F-AFA9-9B632CF47A11}" type="pres">
      <dgm:prSet presAssocID="{3B5AC8EE-51FC-47E9-991C-5F2B52C92195}" presName="Name19" presStyleLbl="parChTrans1D4" presStyleIdx="6" presStyleCnt="8"/>
      <dgm:spPr/>
      <dgm:t>
        <a:bodyPr/>
        <a:lstStyle/>
        <a:p>
          <a:endParaRPr lang="pt-BR"/>
        </a:p>
      </dgm:t>
    </dgm:pt>
    <dgm:pt modelId="{3359AC37-1522-4E5B-8205-8AC25DD73207}" type="pres">
      <dgm:prSet presAssocID="{D1CB7D22-4636-4001-B1B8-55CE034B3138}" presName="Name21" presStyleCnt="0"/>
      <dgm:spPr/>
    </dgm:pt>
    <dgm:pt modelId="{9A36ED04-B9A2-4C71-A371-6B2F4327F683}" type="pres">
      <dgm:prSet presAssocID="{D1CB7D22-4636-4001-B1B8-55CE034B3138}" presName="level2Shape" presStyleLbl="node4" presStyleIdx="2" presStyleCnt="4"/>
      <dgm:spPr/>
      <dgm:t>
        <a:bodyPr/>
        <a:lstStyle/>
        <a:p>
          <a:endParaRPr lang="pt-BR"/>
        </a:p>
      </dgm:t>
    </dgm:pt>
    <dgm:pt modelId="{33561D2B-9466-4D43-81FE-701DAC09DD35}" type="pres">
      <dgm:prSet presAssocID="{D1CB7D22-4636-4001-B1B8-55CE034B3138}" presName="hierChild3" presStyleCnt="0"/>
      <dgm:spPr/>
    </dgm:pt>
    <dgm:pt modelId="{BF02FF53-4B20-4EE1-B899-5D01C79C871F}" type="pres">
      <dgm:prSet presAssocID="{06E5EEA4-83D5-4EDE-8EB6-258600795887}" presName="Name19" presStyleLbl="parChTrans1D4" presStyleIdx="7" presStyleCnt="8"/>
      <dgm:spPr/>
      <dgm:t>
        <a:bodyPr/>
        <a:lstStyle/>
        <a:p>
          <a:endParaRPr lang="pt-BR"/>
        </a:p>
      </dgm:t>
    </dgm:pt>
    <dgm:pt modelId="{BD43252D-75C4-44CE-9B8E-4E77EA960AC8}" type="pres">
      <dgm:prSet presAssocID="{ADE4FEBB-CFA8-4D59-B865-BF416C2F66C3}" presName="Name21" presStyleCnt="0"/>
      <dgm:spPr/>
    </dgm:pt>
    <dgm:pt modelId="{E6BBB464-BC81-4A91-B334-6BEEB36612F0}" type="pres">
      <dgm:prSet presAssocID="{ADE4FEBB-CFA8-4D59-B865-BF416C2F66C3}" presName="level2Shape" presStyleLbl="node4" presStyleIdx="3" presStyleCnt="4"/>
      <dgm:spPr/>
      <dgm:t>
        <a:bodyPr/>
        <a:lstStyle/>
        <a:p>
          <a:endParaRPr lang="pt-BR"/>
        </a:p>
      </dgm:t>
    </dgm:pt>
    <dgm:pt modelId="{C7BDF1D9-050B-4881-B277-93EB453BDE58}" type="pres">
      <dgm:prSet presAssocID="{ADE4FEBB-CFA8-4D59-B865-BF416C2F66C3}" presName="hierChild3" presStyleCnt="0"/>
      <dgm:spPr/>
    </dgm:pt>
    <dgm:pt modelId="{EE352A39-AAC1-4FEA-8EBA-20AB79270FB1}" type="pres">
      <dgm:prSet presAssocID="{F912371E-AA2B-4B32-BA23-947476B072B7}" presName="Name19" presStyleLbl="parChTrans1D3" presStyleIdx="5" presStyleCnt="6"/>
      <dgm:spPr/>
      <dgm:t>
        <a:bodyPr/>
        <a:lstStyle/>
        <a:p>
          <a:endParaRPr lang="pt-BR"/>
        </a:p>
      </dgm:t>
    </dgm:pt>
    <dgm:pt modelId="{9ECE820D-B5FB-4841-88FD-8B8C1CEC4515}" type="pres">
      <dgm:prSet presAssocID="{39291473-C864-4119-8344-D4C45B83D835}" presName="Name21" presStyleCnt="0"/>
      <dgm:spPr/>
    </dgm:pt>
    <dgm:pt modelId="{E3769D9A-77D5-47DE-AA59-1F1EF3211293}" type="pres">
      <dgm:prSet presAssocID="{39291473-C864-4119-8344-D4C45B83D835}" presName="level2Shape" presStyleLbl="node3" presStyleIdx="1" presStyleCnt="2"/>
      <dgm:spPr/>
      <dgm:t>
        <a:bodyPr/>
        <a:lstStyle/>
        <a:p>
          <a:endParaRPr lang="pt-BR"/>
        </a:p>
      </dgm:t>
    </dgm:pt>
    <dgm:pt modelId="{8E0A4DAD-D2C5-4B01-A69E-FA78C6218ED2}" type="pres">
      <dgm:prSet presAssocID="{39291473-C864-4119-8344-D4C45B83D835}" presName="hierChild3" presStyleCnt="0"/>
      <dgm:spPr/>
    </dgm:pt>
    <dgm:pt modelId="{7A741968-A028-423C-92D0-53C8F67582B2}" type="pres">
      <dgm:prSet presAssocID="{B8B5A2F8-5E85-429E-AD5D-0A9C5F4E9822}" presName="bgShapesFlow" presStyleCnt="0"/>
      <dgm:spPr/>
    </dgm:pt>
  </dgm:ptLst>
  <dgm:cxnLst>
    <dgm:cxn modelId="{768284B9-9FB3-46DB-BB3A-A284E7F248A9}" type="presOf" srcId="{3B5AC8EE-51FC-47E9-991C-5F2B52C92195}" destId="{A6104F22-110E-420F-AFA9-9B632CF47A11}" srcOrd="0" destOrd="0" presId="urn:microsoft.com/office/officeart/2005/8/layout/hierarchy6"/>
    <dgm:cxn modelId="{E43E3EE4-C7DE-476E-880A-23904B24ABB7}" srcId="{A738F5B3-25BA-402E-9E0E-3179A4F6B068}" destId="{A5F7C57A-7731-468E-B48E-3550A7C154A7}" srcOrd="0" destOrd="0" parTransId="{A8777659-CBD1-4B6A-A58C-8FDA1BB7E9AA}" sibTransId="{25671EE8-3A29-4CED-AE0C-5140989254A8}"/>
    <dgm:cxn modelId="{927833A7-944D-4E2A-9655-5AB30C23F53E}" type="presOf" srcId="{A5F7C57A-7731-468E-B48E-3550A7C154A7}" destId="{E945E58D-FE73-4F8E-8F21-3DB64D56D4DF}" srcOrd="0" destOrd="0" presId="urn:microsoft.com/office/officeart/2005/8/layout/hierarchy6"/>
    <dgm:cxn modelId="{A1C4AE06-5CB7-453B-BDF0-390DEA5DEF44}" type="presOf" srcId="{7894F721-B4B5-4951-9BD7-CE757A4C0A54}" destId="{39AA43DD-E95F-44F6-95EF-F3818A968AE8}" srcOrd="0" destOrd="0" presId="urn:microsoft.com/office/officeart/2005/8/layout/hierarchy6"/>
    <dgm:cxn modelId="{EE96A16C-D6A5-4318-BF6C-2492C55A784D}" type="presOf" srcId="{B8B5A2F8-5E85-429E-AD5D-0A9C5F4E9822}" destId="{F8A9D8BF-9992-44A4-89F7-DB5F6C9288A3}" srcOrd="0" destOrd="0" presId="urn:microsoft.com/office/officeart/2005/8/layout/hierarchy6"/>
    <dgm:cxn modelId="{21C4B9F7-386B-4429-9C37-E884CC6834A6}" srcId="{7894F721-B4B5-4951-9BD7-CE757A4C0A54}" destId="{71C07EDA-398F-42B9-A0D1-9DD1AD115A6D}" srcOrd="0" destOrd="0" parTransId="{0A369168-F460-45AF-8862-E273C945524F}" sibTransId="{F95ACD3E-1202-4B5B-B69C-18D3073B248A}"/>
    <dgm:cxn modelId="{6FE25C49-810B-4DE7-B4A9-88CA220D1C99}" type="presOf" srcId="{06E5EEA4-83D5-4EDE-8EB6-258600795887}" destId="{BF02FF53-4B20-4EE1-B899-5D01C79C871F}" srcOrd="0" destOrd="0" presId="urn:microsoft.com/office/officeart/2005/8/layout/hierarchy6"/>
    <dgm:cxn modelId="{B95D7953-C628-46C7-B1E5-3C72BDD137E8}" srcId="{DAA8D7FE-8A69-46D9-B4FE-691FFF51D33C}" destId="{54121A55-117E-4E08-80B1-87B9BEC1B669}" srcOrd="0" destOrd="0" parTransId="{0524504E-30D1-422C-A79E-99DF36DCEA11}" sibTransId="{1D9F7E18-489C-45AB-98B2-43C4E999D39A}"/>
    <dgm:cxn modelId="{C0D95F5D-9A02-4018-9D7A-147628D16C21}" type="presOf" srcId="{4231BD7D-F660-4A0E-975C-92E766C3BF31}" destId="{4F5E04E0-D68F-4C12-8B44-A4C2FDD2C4CE}" srcOrd="0" destOrd="0" presId="urn:microsoft.com/office/officeart/2005/8/layout/hierarchy6"/>
    <dgm:cxn modelId="{69045608-AB7D-4116-813E-DF3CD4E123F1}" srcId="{72A15062-10CB-4C4C-A4D0-59036F2D4968}" destId="{E3332AD6-8E60-4315-8D32-4B7D53E7D531}" srcOrd="0" destOrd="0" parTransId="{1E594A20-5F07-47A1-887C-EDA92F79A6B1}" sibTransId="{848815FF-49E4-47A3-ABE9-CE2B8A8739E9}"/>
    <dgm:cxn modelId="{FEEDEA03-FE67-46B0-8BBD-D688ADC88967}" type="presOf" srcId="{DCF22E12-E54E-4EBD-860D-29BF8C558C94}" destId="{D9AB35DB-DC97-48D5-A325-54B99AD7BB28}" srcOrd="0" destOrd="0" presId="urn:microsoft.com/office/officeart/2005/8/layout/hierarchy6"/>
    <dgm:cxn modelId="{680BC98E-C1EE-405A-B2C1-5A1B4D74ACF5}" type="presOf" srcId="{F912371E-AA2B-4B32-BA23-947476B072B7}" destId="{EE352A39-AAC1-4FEA-8EBA-20AB79270FB1}" srcOrd="0" destOrd="0" presId="urn:microsoft.com/office/officeart/2005/8/layout/hierarchy6"/>
    <dgm:cxn modelId="{C0D21F0C-179E-4BB4-91F0-C005B60CBC17}" type="presOf" srcId="{462CA0A5-FA65-447D-8D0E-2E2125C59C62}" destId="{81D78DB0-B3FD-4029-92DD-951D5F864963}" srcOrd="0" destOrd="0" presId="urn:microsoft.com/office/officeart/2005/8/layout/hierarchy6"/>
    <dgm:cxn modelId="{B212D790-4C0D-4C6F-8A84-8CCCBBDB2E5B}" type="presOf" srcId="{DEF0A53D-2456-48A7-A4D2-FA2D30C02CD3}" destId="{37936460-16B2-4709-A117-FB9AFC0DB243}" srcOrd="0" destOrd="0" presId="urn:microsoft.com/office/officeart/2005/8/layout/hierarchy6"/>
    <dgm:cxn modelId="{367B3122-D531-44F4-A881-8EF867ED464E}" srcId="{54121A55-117E-4E08-80B1-87B9BEC1B669}" destId="{7894F721-B4B5-4951-9BD7-CE757A4C0A54}" srcOrd="2" destOrd="0" parTransId="{DCF22E12-E54E-4EBD-860D-29BF8C558C94}" sibTransId="{F52FC053-F57F-49B8-B44C-EECF9B9BC9B6}"/>
    <dgm:cxn modelId="{318796CF-63DB-4733-B388-F557C5F9D3F5}" srcId="{B85B3A82-494F-4E84-B763-9E15130F8AC4}" destId="{A738F5B3-25BA-402E-9E0E-3179A4F6B068}" srcOrd="0" destOrd="0" parTransId="{DEF0A53D-2456-48A7-A4D2-FA2D30C02CD3}" sibTransId="{C137058D-B796-4A20-8E48-6A2E4BD6341D}"/>
    <dgm:cxn modelId="{4CF58F4A-0FC3-4EFC-A2EA-86CB1F2873B9}" type="presOf" srcId="{188B4602-3012-4089-B8E2-36697557CEDB}" destId="{34CB6316-4BA9-426D-BC4C-B276A72E5A1D}" srcOrd="0" destOrd="0" presId="urn:microsoft.com/office/officeart/2005/8/layout/hierarchy6"/>
    <dgm:cxn modelId="{DF7B63EC-1025-4CC7-A4AF-6AD7760BCA33}" type="presOf" srcId="{A738F5B3-25BA-402E-9E0E-3179A4F6B068}" destId="{E18EEC5A-C5E3-4B85-802C-BB7E3FE6143E}" srcOrd="0" destOrd="0" presId="urn:microsoft.com/office/officeart/2005/8/layout/hierarchy6"/>
    <dgm:cxn modelId="{CDBBD49A-5A11-4573-8367-BF1856608345}" type="presOf" srcId="{39291473-C864-4119-8344-D4C45B83D835}" destId="{E3769D9A-77D5-47DE-AA59-1F1EF3211293}" srcOrd="0" destOrd="0" presId="urn:microsoft.com/office/officeart/2005/8/layout/hierarchy6"/>
    <dgm:cxn modelId="{7FEE3504-F81F-4E0A-8127-C47B3FD048F0}" srcId="{7894F721-B4B5-4951-9BD7-CE757A4C0A54}" destId="{BEEDB1B8-817A-4724-9DC1-0089F659B698}" srcOrd="1" destOrd="0" parTransId="{462CA0A5-FA65-447D-8D0E-2E2125C59C62}" sibTransId="{0AB1841D-6A78-4BFA-8264-BA86DBD9BED1}"/>
    <dgm:cxn modelId="{562F9C82-A3CE-4087-9BF4-25B20E6A9FD4}" srcId="{DAA8D7FE-8A69-46D9-B4FE-691FFF51D33C}" destId="{B85B3A82-494F-4E84-B763-9E15130F8AC4}" srcOrd="1" destOrd="0" parTransId="{DB728818-553C-4D62-B5A9-1885C3F9BCA0}" sibTransId="{3EB2E3E9-5DA5-4C07-BC07-BDF4F78AF0C9}"/>
    <dgm:cxn modelId="{3DE1E8E5-E39E-41D1-9638-122902C8CB1B}" srcId="{A5F7C57A-7731-468E-B48E-3550A7C154A7}" destId="{079A41C9-42C7-4027-984E-2C3BCF3BF818}" srcOrd="0" destOrd="0" parTransId="{188B4602-3012-4089-B8E2-36697557CEDB}" sibTransId="{A886D932-6269-41D6-BC32-A76BDCE68AE0}"/>
    <dgm:cxn modelId="{E7C01341-B911-4937-82D4-0A8BCEA3F857}" srcId="{48587613-34F5-4BA1-9FB0-8C4F737996A6}" destId="{72A15062-10CB-4C4C-A4D0-59036F2D4968}" srcOrd="0" destOrd="0" parTransId="{4231BD7D-F660-4A0E-975C-92E766C3BF31}" sibTransId="{3DBFF3FA-6513-43F2-A266-7BE79ED7938E}"/>
    <dgm:cxn modelId="{5F41C99B-4A92-405E-B316-5ACB8582ABE4}" type="presOf" srcId="{A8777659-CBD1-4B6A-A58C-8FDA1BB7E9AA}" destId="{8871EEB4-60F8-498D-A85F-2CBB2F062CEB}" srcOrd="0" destOrd="0" presId="urn:microsoft.com/office/officeart/2005/8/layout/hierarchy6"/>
    <dgm:cxn modelId="{CC68937E-EB14-4AE0-B92F-E0B173880E13}" type="presOf" srcId="{5D148403-64CC-4C55-BFA3-C675374C84B5}" destId="{42FA1F96-0F4E-42B9-AAD6-7F1388C4C21D}" srcOrd="0" destOrd="0" presId="urn:microsoft.com/office/officeart/2005/8/layout/hierarchy6"/>
    <dgm:cxn modelId="{AC335FC2-2498-48D2-8A47-1B0817C43212}" type="presOf" srcId="{B85B3A82-494F-4E84-B763-9E15130F8AC4}" destId="{E89710E8-5715-4458-89EC-338919A3A6D5}" srcOrd="0" destOrd="0" presId="urn:microsoft.com/office/officeart/2005/8/layout/hierarchy6"/>
    <dgm:cxn modelId="{89032497-0C5C-41C8-9268-6FC3B3AF4FDA}" type="presOf" srcId="{BEEDB1B8-817A-4724-9DC1-0089F659B698}" destId="{77C04FED-C8C0-4FE6-A56B-D986A0CE9D89}" srcOrd="0" destOrd="0" presId="urn:microsoft.com/office/officeart/2005/8/layout/hierarchy6"/>
    <dgm:cxn modelId="{51D92680-0FC6-4A5A-B7EF-228F43BD71C7}" type="presOf" srcId="{48587613-34F5-4BA1-9FB0-8C4F737996A6}" destId="{96A48545-38FE-4642-BFDD-AB246EE9ECCD}" srcOrd="0" destOrd="0" presId="urn:microsoft.com/office/officeart/2005/8/layout/hierarchy6"/>
    <dgm:cxn modelId="{D9E1DF28-BA62-4C7B-A026-AAA84EB59407}" type="presOf" srcId="{54121A55-117E-4E08-80B1-87B9BEC1B669}" destId="{15DFC07C-1DC4-4BFA-B938-C61A544025D1}" srcOrd="0" destOrd="0" presId="urn:microsoft.com/office/officeart/2005/8/layout/hierarchy6"/>
    <dgm:cxn modelId="{254DAA13-0685-4502-BC93-FC35FAD75AC2}" type="presOf" srcId="{ADE4FEBB-CFA8-4D59-B865-BF416C2F66C3}" destId="{E6BBB464-BC81-4A91-B334-6BEEB36612F0}" srcOrd="0" destOrd="0" presId="urn:microsoft.com/office/officeart/2005/8/layout/hierarchy6"/>
    <dgm:cxn modelId="{47E88AD2-D331-4B97-98FB-CCA1FF7ED176}" type="presOf" srcId="{DB728818-553C-4D62-B5A9-1885C3F9BCA0}" destId="{9E72EE4C-B5EF-407B-822C-15B64972FE2B}" srcOrd="0" destOrd="0" presId="urn:microsoft.com/office/officeart/2005/8/layout/hierarchy6"/>
    <dgm:cxn modelId="{3F71779D-1E80-4E32-9D3D-6CA8E4DE63A5}" type="presOf" srcId="{C96B0A4D-11DD-4323-B4E7-E2FC7A1A7C66}" destId="{1C2CD07C-1A10-46E1-BDF4-EF22531D960B}" srcOrd="0" destOrd="0" presId="urn:microsoft.com/office/officeart/2005/8/layout/hierarchy6"/>
    <dgm:cxn modelId="{C4697D02-8379-433B-82E4-6795D4DA7130}" type="presOf" srcId="{0524504E-30D1-422C-A79E-99DF36DCEA11}" destId="{73F69232-2E0B-41F5-BD5D-86ED6AE76310}" srcOrd="0" destOrd="0" presId="urn:microsoft.com/office/officeart/2005/8/layout/hierarchy6"/>
    <dgm:cxn modelId="{2D6CFD37-8E0F-4984-855F-45E10903CB87}" type="presOf" srcId="{114BC8F5-81B3-4AA8-ACF1-2C2CA464C6D3}" destId="{FB2D8252-E822-4405-AC53-3834C80DF997}" srcOrd="0" destOrd="0" presId="urn:microsoft.com/office/officeart/2005/8/layout/hierarchy6"/>
    <dgm:cxn modelId="{89C62227-12CF-4103-AA6B-D68E2DF133A9}" type="presOf" srcId="{D1CB7D22-4636-4001-B1B8-55CE034B3138}" destId="{9A36ED04-B9A2-4C71-A371-6B2F4327F683}" srcOrd="0" destOrd="0" presId="urn:microsoft.com/office/officeart/2005/8/layout/hierarchy6"/>
    <dgm:cxn modelId="{5A5DC404-E5F7-47AD-A8AB-4732235EA893}" srcId="{A5F7C57A-7731-468E-B48E-3550A7C154A7}" destId="{D1CB7D22-4636-4001-B1B8-55CE034B3138}" srcOrd="1" destOrd="0" parTransId="{3B5AC8EE-51FC-47E9-991C-5F2B52C92195}" sibTransId="{65518DC4-FADD-452A-B5D4-1B09C2DFE8E7}"/>
    <dgm:cxn modelId="{6E32382E-3C41-4056-BE24-782855087491}" type="presOf" srcId="{71C07EDA-398F-42B9-A0D1-9DD1AD115A6D}" destId="{5EFD41C1-20E8-4F83-9CB8-E732E3893076}" srcOrd="0" destOrd="0" presId="urn:microsoft.com/office/officeart/2005/8/layout/hierarchy6"/>
    <dgm:cxn modelId="{C0FC0DC3-153E-4A3C-B7E5-A395BED8640B}" srcId="{B8B5A2F8-5E85-429E-AD5D-0A9C5F4E9822}" destId="{DAA8D7FE-8A69-46D9-B4FE-691FFF51D33C}" srcOrd="0" destOrd="0" parTransId="{DA19B607-A4EC-4FF1-958D-947F851AB5EB}" sibTransId="{3101070C-DA7A-4A94-8857-D1B8CA53D0E8}"/>
    <dgm:cxn modelId="{2C75F240-4C13-4971-96DF-E3C85E3E4DB2}" type="presOf" srcId="{AF2B632E-4FE4-4D63-A3C4-E524765F258B}" destId="{E9080C57-94F6-4079-BAB5-B484E5AA29FA}" srcOrd="0" destOrd="0" presId="urn:microsoft.com/office/officeart/2005/8/layout/hierarchy6"/>
    <dgm:cxn modelId="{50A537D8-EA59-4A2E-BCBA-B57082BD43DE}" srcId="{54121A55-117E-4E08-80B1-87B9BEC1B669}" destId="{48587613-34F5-4BA1-9FB0-8C4F737996A6}" srcOrd="0" destOrd="0" parTransId="{AF2B632E-4FE4-4D63-A3C4-E524765F258B}" sibTransId="{934F61B3-9AAA-45D3-80AD-8BFB3124EAAB}"/>
    <dgm:cxn modelId="{2B73DD01-7CE1-40C9-8B52-59EC486C529D}" type="presOf" srcId="{0A369168-F460-45AF-8862-E273C945524F}" destId="{A4EB75C0-310E-495C-B9FB-D924155FD539}" srcOrd="0" destOrd="0" presId="urn:microsoft.com/office/officeart/2005/8/layout/hierarchy6"/>
    <dgm:cxn modelId="{205F0956-050D-482F-BD1D-95FFD96B51C7}" type="presOf" srcId="{72A15062-10CB-4C4C-A4D0-59036F2D4968}" destId="{398B2E8F-F6F8-4405-8E26-BC888736C941}" srcOrd="0" destOrd="0" presId="urn:microsoft.com/office/officeart/2005/8/layout/hierarchy6"/>
    <dgm:cxn modelId="{47034B91-5CFF-4354-A0DC-EE469E81187E}" srcId="{A738F5B3-25BA-402E-9E0E-3179A4F6B068}" destId="{ADE4FEBB-CFA8-4D59-B865-BF416C2F66C3}" srcOrd="1" destOrd="0" parTransId="{06E5EEA4-83D5-4EDE-8EB6-258600795887}" sibTransId="{C0B0AFAD-7CFD-478B-B99B-D04B41CA76A2}"/>
    <dgm:cxn modelId="{F94C59B3-2F08-4302-940C-1079616E9B41}" type="presOf" srcId="{1E594A20-5F07-47A1-887C-EDA92F79A6B1}" destId="{FA18284C-1891-4C48-8447-682A78030C47}" srcOrd="0" destOrd="0" presId="urn:microsoft.com/office/officeart/2005/8/layout/hierarchy6"/>
    <dgm:cxn modelId="{2BBF7230-D7BE-4083-AF9A-B62451388498}" type="presOf" srcId="{DAA8D7FE-8A69-46D9-B4FE-691FFF51D33C}" destId="{3C392018-0829-49DA-9982-1D6A734047BB}" srcOrd="0" destOrd="0" presId="urn:microsoft.com/office/officeart/2005/8/layout/hierarchy6"/>
    <dgm:cxn modelId="{CD6C2500-F9B5-4658-9C2C-2E8DE0D2C988}" srcId="{B85B3A82-494F-4E84-B763-9E15130F8AC4}" destId="{39291473-C864-4119-8344-D4C45B83D835}" srcOrd="1" destOrd="0" parTransId="{F912371E-AA2B-4B32-BA23-947476B072B7}" sibTransId="{CF7BE38E-3A07-47AB-995E-1E2E3CDF32D3}"/>
    <dgm:cxn modelId="{0AEF4CC7-8427-4302-88DA-004076702B19}" type="presOf" srcId="{079A41C9-42C7-4027-984E-2C3BCF3BF818}" destId="{BAF3E4EF-FE7A-4973-93C9-BEDF93C6D1AF}" srcOrd="0" destOrd="0" presId="urn:microsoft.com/office/officeart/2005/8/layout/hierarchy6"/>
    <dgm:cxn modelId="{42F7EF9F-5EEF-4FF6-BE41-65B69CCEBC84}" type="presOf" srcId="{26EFCF62-8282-465A-8C9F-75CAD33EEE55}" destId="{F1EE7FAD-B734-47AF-AB17-38399D8F9D08}" srcOrd="0" destOrd="0" presId="urn:microsoft.com/office/officeart/2005/8/layout/hierarchy6"/>
    <dgm:cxn modelId="{40443970-2078-46E5-AC2C-429B08F4856E}" srcId="{54121A55-117E-4E08-80B1-87B9BEC1B669}" destId="{C96B0A4D-11DD-4323-B4E7-E2FC7A1A7C66}" srcOrd="3" destOrd="0" parTransId="{5D148403-64CC-4C55-BFA3-C675374C84B5}" sibTransId="{7BB120BA-9711-4378-A9C7-BF58B1B8FE91}"/>
    <dgm:cxn modelId="{4A5B9390-5218-493F-9F62-DEF3906C59E3}" srcId="{54121A55-117E-4E08-80B1-87B9BEC1B669}" destId="{26EFCF62-8282-465A-8C9F-75CAD33EEE55}" srcOrd="1" destOrd="0" parTransId="{114BC8F5-81B3-4AA8-ACF1-2C2CA464C6D3}" sibTransId="{EFFC9CB0-B99D-42A5-9E67-8C9892695711}"/>
    <dgm:cxn modelId="{923687F9-089A-4CA4-A583-37C4C4A71CF5}" type="presOf" srcId="{E3332AD6-8E60-4315-8D32-4B7D53E7D531}" destId="{3DBC3986-0C5F-4E66-8DF9-4B42C2D62A47}" srcOrd="0" destOrd="0" presId="urn:microsoft.com/office/officeart/2005/8/layout/hierarchy6"/>
    <dgm:cxn modelId="{35FE7D08-9759-4A92-A29F-B44A8A89A938}" type="presParOf" srcId="{F8A9D8BF-9992-44A4-89F7-DB5F6C9288A3}" destId="{0C6E13B9-2316-471C-830A-817C013CAA48}" srcOrd="0" destOrd="0" presId="urn:microsoft.com/office/officeart/2005/8/layout/hierarchy6"/>
    <dgm:cxn modelId="{BE0D042A-B322-41AC-BA4B-DFFD268B978B}" type="presParOf" srcId="{0C6E13B9-2316-471C-830A-817C013CAA48}" destId="{45691443-D823-45FE-BA59-A643A05D5909}" srcOrd="0" destOrd="0" presId="urn:microsoft.com/office/officeart/2005/8/layout/hierarchy6"/>
    <dgm:cxn modelId="{FCF8EB11-451B-410F-ACD1-E7CE6A40159A}" type="presParOf" srcId="{45691443-D823-45FE-BA59-A643A05D5909}" destId="{640129FE-2466-4D50-97AB-AB9B2D9264BE}" srcOrd="0" destOrd="0" presId="urn:microsoft.com/office/officeart/2005/8/layout/hierarchy6"/>
    <dgm:cxn modelId="{E0537A26-8FEF-45B1-9018-C1361F494416}" type="presParOf" srcId="{640129FE-2466-4D50-97AB-AB9B2D9264BE}" destId="{3C392018-0829-49DA-9982-1D6A734047BB}" srcOrd="0" destOrd="0" presId="urn:microsoft.com/office/officeart/2005/8/layout/hierarchy6"/>
    <dgm:cxn modelId="{B8C5722B-FF63-4CE9-A966-B0AF9A1D2DC5}" type="presParOf" srcId="{640129FE-2466-4D50-97AB-AB9B2D9264BE}" destId="{D9F3475F-29AF-4FE4-B5DA-41565FEA851F}" srcOrd="1" destOrd="0" presId="urn:microsoft.com/office/officeart/2005/8/layout/hierarchy6"/>
    <dgm:cxn modelId="{EA42ECEC-30BD-4778-9EAD-77BD240C16A5}" type="presParOf" srcId="{D9F3475F-29AF-4FE4-B5DA-41565FEA851F}" destId="{73F69232-2E0B-41F5-BD5D-86ED6AE76310}" srcOrd="0" destOrd="0" presId="urn:microsoft.com/office/officeart/2005/8/layout/hierarchy6"/>
    <dgm:cxn modelId="{A2330D4C-BE99-4AF0-BC18-A200A69FDEFA}" type="presParOf" srcId="{D9F3475F-29AF-4FE4-B5DA-41565FEA851F}" destId="{804570D2-8674-49CA-854A-4A687DA110C7}" srcOrd="1" destOrd="0" presId="urn:microsoft.com/office/officeart/2005/8/layout/hierarchy6"/>
    <dgm:cxn modelId="{A1B7EC30-4730-4503-96F3-000C8F7C2B27}" type="presParOf" srcId="{804570D2-8674-49CA-854A-4A687DA110C7}" destId="{15DFC07C-1DC4-4BFA-B938-C61A544025D1}" srcOrd="0" destOrd="0" presId="urn:microsoft.com/office/officeart/2005/8/layout/hierarchy6"/>
    <dgm:cxn modelId="{D562581C-E863-4C34-A8BC-D00C39D06969}" type="presParOf" srcId="{804570D2-8674-49CA-854A-4A687DA110C7}" destId="{820FDBAD-6944-4794-B5EC-44AB233BC5A1}" srcOrd="1" destOrd="0" presId="urn:microsoft.com/office/officeart/2005/8/layout/hierarchy6"/>
    <dgm:cxn modelId="{20549692-2EDB-467D-B120-9F0B089B7714}" type="presParOf" srcId="{820FDBAD-6944-4794-B5EC-44AB233BC5A1}" destId="{E9080C57-94F6-4079-BAB5-B484E5AA29FA}" srcOrd="0" destOrd="0" presId="urn:microsoft.com/office/officeart/2005/8/layout/hierarchy6"/>
    <dgm:cxn modelId="{009D4511-F377-4557-9D46-2F99EAA7B9E1}" type="presParOf" srcId="{820FDBAD-6944-4794-B5EC-44AB233BC5A1}" destId="{015C7E0F-B3F4-48C5-917C-DA56D6ABD126}" srcOrd="1" destOrd="0" presId="urn:microsoft.com/office/officeart/2005/8/layout/hierarchy6"/>
    <dgm:cxn modelId="{65F120C1-CB16-4C2A-B42A-E0C05F6F4449}" type="presParOf" srcId="{015C7E0F-B3F4-48C5-917C-DA56D6ABD126}" destId="{96A48545-38FE-4642-BFDD-AB246EE9ECCD}" srcOrd="0" destOrd="0" presId="urn:microsoft.com/office/officeart/2005/8/layout/hierarchy6"/>
    <dgm:cxn modelId="{3F367631-F3CB-4DE1-BAFF-EBAF1BCF4703}" type="presParOf" srcId="{015C7E0F-B3F4-48C5-917C-DA56D6ABD126}" destId="{8B05F002-47B8-4054-9129-63908D607BB5}" srcOrd="1" destOrd="0" presId="urn:microsoft.com/office/officeart/2005/8/layout/hierarchy6"/>
    <dgm:cxn modelId="{49362F9B-9760-4A53-B67D-B73DC423DA2C}" type="presParOf" srcId="{8B05F002-47B8-4054-9129-63908D607BB5}" destId="{4F5E04E0-D68F-4C12-8B44-A4C2FDD2C4CE}" srcOrd="0" destOrd="0" presId="urn:microsoft.com/office/officeart/2005/8/layout/hierarchy6"/>
    <dgm:cxn modelId="{0F8A1EB7-AD36-4811-980F-A476090638BB}" type="presParOf" srcId="{8B05F002-47B8-4054-9129-63908D607BB5}" destId="{239ECDB1-DBD8-42D9-BF76-B6D39CE2CE2F}" srcOrd="1" destOrd="0" presId="urn:microsoft.com/office/officeart/2005/8/layout/hierarchy6"/>
    <dgm:cxn modelId="{8C54944E-5F93-4864-B6D5-C02940C9DFB5}" type="presParOf" srcId="{239ECDB1-DBD8-42D9-BF76-B6D39CE2CE2F}" destId="{398B2E8F-F6F8-4405-8E26-BC888736C941}" srcOrd="0" destOrd="0" presId="urn:microsoft.com/office/officeart/2005/8/layout/hierarchy6"/>
    <dgm:cxn modelId="{A5439634-4EDF-4580-B9A8-30CD54A0E45A}" type="presParOf" srcId="{239ECDB1-DBD8-42D9-BF76-B6D39CE2CE2F}" destId="{AAFECFC2-583D-4CD3-B531-40DD047AFF93}" srcOrd="1" destOrd="0" presId="urn:microsoft.com/office/officeart/2005/8/layout/hierarchy6"/>
    <dgm:cxn modelId="{02A28283-A72E-478E-B14F-C8A789567D3F}" type="presParOf" srcId="{AAFECFC2-583D-4CD3-B531-40DD047AFF93}" destId="{FA18284C-1891-4C48-8447-682A78030C47}" srcOrd="0" destOrd="0" presId="urn:microsoft.com/office/officeart/2005/8/layout/hierarchy6"/>
    <dgm:cxn modelId="{3996E823-4943-4899-B14E-7DFD3AFA857F}" type="presParOf" srcId="{AAFECFC2-583D-4CD3-B531-40DD047AFF93}" destId="{FDDFFF47-35F3-4F48-A71F-020435C52762}" srcOrd="1" destOrd="0" presId="urn:microsoft.com/office/officeart/2005/8/layout/hierarchy6"/>
    <dgm:cxn modelId="{952DABF9-F257-4C7F-8485-9350F8F74C3F}" type="presParOf" srcId="{FDDFFF47-35F3-4F48-A71F-020435C52762}" destId="{3DBC3986-0C5F-4E66-8DF9-4B42C2D62A47}" srcOrd="0" destOrd="0" presId="urn:microsoft.com/office/officeart/2005/8/layout/hierarchy6"/>
    <dgm:cxn modelId="{11D1AF03-8000-4373-9E30-A4F3E3D56217}" type="presParOf" srcId="{FDDFFF47-35F3-4F48-A71F-020435C52762}" destId="{A5264893-463C-40EA-8BEC-0AFAB436B8FD}" srcOrd="1" destOrd="0" presId="urn:microsoft.com/office/officeart/2005/8/layout/hierarchy6"/>
    <dgm:cxn modelId="{36640045-D8AD-4D7A-8743-BF6D5C65C74B}" type="presParOf" srcId="{820FDBAD-6944-4794-B5EC-44AB233BC5A1}" destId="{FB2D8252-E822-4405-AC53-3834C80DF997}" srcOrd="2" destOrd="0" presId="urn:microsoft.com/office/officeart/2005/8/layout/hierarchy6"/>
    <dgm:cxn modelId="{D75F6B21-C5B1-4B25-B322-E3C22E056D33}" type="presParOf" srcId="{820FDBAD-6944-4794-B5EC-44AB233BC5A1}" destId="{C18A94B9-C2A2-4D9D-9401-02D2D47549A0}" srcOrd="3" destOrd="0" presId="urn:microsoft.com/office/officeart/2005/8/layout/hierarchy6"/>
    <dgm:cxn modelId="{C2C573D4-8CC2-4C38-900B-1EB4098BCCD3}" type="presParOf" srcId="{C18A94B9-C2A2-4D9D-9401-02D2D47549A0}" destId="{F1EE7FAD-B734-47AF-AB17-38399D8F9D08}" srcOrd="0" destOrd="0" presId="urn:microsoft.com/office/officeart/2005/8/layout/hierarchy6"/>
    <dgm:cxn modelId="{A19A9AC4-DDEF-4557-B352-BE2A3075388A}" type="presParOf" srcId="{C18A94B9-C2A2-4D9D-9401-02D2D47549A0}" destId="{2458EEF8-7C19-43EE-BA1D-396A4D6F50C6}" srcOrd="1" destOrd="0" presId="urn:microsoft.com/office/officeart/2005/8/layout/hierarchy6"/>
    <dgm:cxn modelId="{A6153E86-9F9E-4F18-A2F8-84CE9CC7009B}" type="presParOf" srcId="{820FDBAD-6944-4794-B5EC-44AB233BC5A1}" destId="{D9AB35DB-DC97-48D5-A325-54B99AD7BB28}" srcOrd="4" destOrd="0" presId="urn:microsoft.com/office/officeart/2005/8/layout/hierarchy6"/>
    <dgm:cxn modelId="{806FC66F-72BB-47AB-A07D-33B72AC08DC6}" type="presParOf" srcId="{820FDBAD-6944-4794-B5EC-44AB233BC5A1}" destId="{75523A9A-F1CE-4C72-9DB5-4CCE45FE38A1}" srcOrd="5" destOrd="0" presId="urn:microsoft.com/office/officeart/2005/8/layout/hierarchy6"/>
    <dgm:cxn modelId="{C21798C1-2D2A-4DE9-B110-540E9BBE0DCB}" type="presParOf" srcId="{75523A9A-F1CE-4C72-9DB5-4CCE45FE38A1}" destId="{39AA43DD-E95F-44F6-95EF-F3818A968AE8}" srcOrd="0" destOrd="0" presId="urn:microsoft.com/office/officeart/2005/8/layout/hierarchy6"/>
    <dgm:cxn modelId="{910AAC4A-D2B4-4136-BED3-0EA53472FFF9}" type="presParOf" srcId="{75523A9A-F1CE-4C72-9DB5-4CCE45FE38A1}" destId="{5B6B9BC4-2D1A-4479-995D-349031A88F51}" srcOrd="1" destOrd="0" presId="urn:microsoft.com/office/officeart/2005/8/layout/hierarchy6"/>
    <dgm:cxn modelId="{1D847FAF-F6B4-4F7A-839D-B4012250B51C}" type="presParOf" srcId="{5B6B9BC4-2D1A-4479-995D-349031A88F51}" destId="{A4EB75C0-310E-495C-B9FB-D924155FD539}" srcOrd="0" destOrd="0" presId="urn:microsoft.com/office/officeart/2005/8/layout/hierarchy6"/>
    <dgm:cxn modelId="{89AB2FB9-4A43-4B9F-B108-650F2711BD66}" type="presParOf" srcId="{5B6B9BC4-2D1A-4479-995D-349031A88F51}" destId="{15977C84-EA0A-4C92-B2CE-EA15C987AFC6}" srcOrd="1" destOrd="0" presId="urn:microsoft.com/office/officeart/2005/8/layout/hierarchy6"/>
    <dgm:cxn modelId="{FABA68A5-C23E-4904-ABC0-1B4CB6DEB7BB}" type="presParOf" srcId="{15977C84-EA0A-4C92-B2CE-EA15C987AFC6}" destId="{5EFD41C1-20E8-4F83-9CB8-E732E3893076}" srcOrd="0" destOrd="0" presId="urn:microsoft.com/office/officeart/2005/8/layout/hierarchy6"/>
    <dgm:cxn modelId="{82C51815-ADA7-4AE9-9859-1681883A2815}" type="presParOf" srcId="{15977C84-EA0A-4C92-B2CE-EA15C987AFC6}" destId="{6129EE5A-2436-4A7E-92CF-B9E7B2F9BC2A}" srcOrd="1" destOrd="0" presId="urn:microsoft.com/office/officeart/2005/8/layout/hierarchy6"/>
    <dgm:cxn modelId="{69CCA551-AC20-48CA-B6A6-3408788C55FD}" type="presParOf" srcId="{5B6B9BC4-2D1A-4479-995D-349031A88F51}" destId="{81D78DB0-B3FD-4029-92DD-951D5F864963}" srcOrd="2" destOrd="0" presId="urn:microsoft.com/office/officeart/2005/8/layout/hierarchy6"/>
    <dgm:cxn modelId="{D04D33E5-B610-4EE8-BC72-8DC0EC3B000A}" type="presParOf" srcId="{5B6B9BC4-2D1A-4479-995D-349031A88F51}" destId="{D64CB946-DC69-4E98-834E-9160C45CC4E8}" srcOrd="3" destOrd="0" presId="urn:microsoft.com/office/officeart/2005/8/layout/hierarchy6"/>
    <dgm:cxn modelId="{3B7A475A-2630-46DF-B313-049591856034}" type="presParOf" srcId="{D64CB946-DC69-4E98-834E-9160C45CC4E8}" destId="{77C04FED-C8C0-4FE6-A56B-D986A0CE9D89}" srcOrd="0" destOrd="0" presId="urn:microsoft.com/office/officeart/2005/8/layout/hierarchy6"/>
    <dgm:cxn modelId="{03479EEF-D753-4681-8207-262C8F0170AF}" type="presParOf" srcId="{D64CB946-DC69-4E98-834E-9160C45CC4E8}" destId="{F1C85D39-725D-45FD-8709-C9BC7DEAE473}" srcOrd="1" destOrd="0" presId="urn:microsoft.com/office/officeart/2005/8/layout/hierarchy6"/>
    <dgm:cxn modelId="{1F2F5701-EAE2-4036-9D54-50745959ACFF}" type="presParOf" srcId="{820FDBAD-6944-4794-B5EC-44AB233BC5A1}" destId="{42FA1F96-0F4E-42B9-AAD6-7F1388C4C21D}" srcOrd="6" destOrd="0" presId="urn:microsoft.com/office/officeart/2005/8/layout/hierarchy6"/>
    <dgm:cxn modelId="{EA4FA61F-F3A8-4C38-A877-2016667AE28D}" type="presParOf" srcId="{820FDBAD-6944-4794-B5EC-44AB233BC5A1}" destId="{2BBD4FB4-A521-4B27-80F5-B424041DB842}" srcOrd="7" destOrd="0" presId="urn:microsoft.com/office/officeart/2005/8/layout/hierarchy6"/>
    <dgm:cxn modelId="{58B4D6D6-857D-4F85-B94C-B224D8144FF8}" type="presParOf" srcId="{2BBD4FB4-A521-4B27-80F5-B424041DB842}" destId="{1C2CD07C-1A10-46E1-BDF4-EF22531D960B}" srcOrd="0" destOrd="0" presId="urn:microsoft.com/office/officeart/2005/8/layout/hierarchy6"/>
    <dgm:cxn modelId="{3D387FAD-D881-4E00-B429-3257B7D77A5D}" type="presParOf" srcId="{2BBD4FB4-A521-4B27-80F5-B424041DB842}" destId="{FF2BFAEE-AEFE-4992-8DEF-ACE283E5AB68}" srcOrd="1" destOrd="0" presId="urn:microsoft.com/office/officeart/2005/8/layout/hierarchy6"/>
    <dgm:cxn modelId="{1E462035-8401-498C-8266-AD35EB3ADAD9}" type="presParOf" srcId="{D9F3475F-29AF-4FE4-B5DA-41565FEA851F}" destId="{9E72EE4C-B5EF-407B-822C-15B64972FE2B}" srcOrd="2" destOrd="0" presId="urn:microsoft.com/office/officeart/2005/8/layout/hierarchy6"/>
    <dgm:cxn modelId="{10B23CA1-A436-4A6C-A628-68B13F176B46}" type="presParOf" srcId="{D9F3475F-29AF-4FE4-B5DA-41565FEA851F}" destId="{1CD82B13-DC7E-4855-BFCD-1CDAE066FA7E}" srcOrd="3" destOrd="0" presId="urn:microsoft.com/office/officeart/2005/8/layout/hierarchy6"/>
    <dgm:cxn modelId="{3946ECFD-AF41-41DD-B07A-582130AA71FD}" type="presParOf" srcId="{1CD82B13-DC7E-4855-BFCD-1CDAE066FA7E}" destId="{E89710E8-5715-4458-89EC-338919A3A6D5}" srcOrd="0" destOrd="0" presId="urn:microsoft.com/office/officeart/2005/8/layout/hierarchy6"/>
    <dgm:cxn modelId="{33FC275E-ADC7-48FF-83AA-6AF43E9624C9}" type="presParOf" srcId="{1CD82B13-DC7E-4855-BFCD-1CDAE066FA7E}" destId="{02DDCBA7-5D55-4902-8D26-815A6B5F8703}" srcOrd="1" destOrd="0" presId="urn:microsoft.com/office/officeart/2005/8/layout/hierarchy6"/>
    <dgm:cxn modelId="{306B3836-C50B-4D03-93E1-62B3518B4833}" type="presParOf" srcId="{02DDCBA7-5D55-4902-8D26-815A6B5F8703}" destId="{37936460-16B2-4709-A117-FB9AFC0DB243}" srcOrd="0" destOrd="0" presId="urn:microsoft.com/office/officeart/2005/8/layout/hierarchy6"/>
    <dgm:cxn modelId="{C2F057B9-9FF7-448C-8A49-EBC13895327D}" type="presParOf" srcId="{02DDCBA7-5D55-4902-8D26-815A6B5F8703}" destId="{08FB00F2-8678-401E-9DA9-9473F23A8FDB}" srcOrd="1" destOrd="0" presId="urn:microsoft.com/office/officeart/2005/8/layout/hierarchy6"/>
    <dgm:cxn modelId="{C98697AA-4E92-4CA0-8D6A-CA7CF38DAAE8}" type="presParOf" srcId="{08FB00F2-8678-401E-9DA9-9473F23A8FDB}" destId="{E18EEC5A-C5E3-4B85-802C-BB7E3FE6143E}" srcOrd="0" destOrd="0" presId="urn:microsoft.com/office/officeart/2005/8/layout/hierarchy6"/>
    <dgm:cxn modelId="{6E1044CB-F121-48CE-BEC3-1B15EB745EA2}" type="presParOf" srcId="{08FB00F2-8678-401E-9DA9-9473F23A8FDB}" destId="{E6894B61-FB58-44DA-B011-65EEEB87EF3E}" srcOrd="1" destOrd="0" presId="urn:microsoft.com/office/officeart/2005/8/layout/hierarchy6"/>
    <dgm:cxn modelId="{96E4216F-4882-410E-8EC8-678654356D67}" type="presParOf" srcId="{E6894B61-FB58-44DA-B011-65EEEB87EF3E}" destId="{8871EEB4-60F8-498D-A85F-2CBB2F062CEB}" srcOrd="0" destOrd="0" presId="urn:microsoft.com/office/officeart/2005/8/layout/hierarchy6"/>
    <dgm:cxn modelId="{C18A7FCD-A131-42E6-A265-A273CB8FF454}" type="presParOf" srcId="{E6894B61-FB58-44DA-B011-65EEEB87EF3E}" destId="{A5A70C4A-9413-4619-939C-3A02820B153B}" srcOrd="1" destOrd="0" presId="urn:microsoft.com/office/officeart/2005/8/layout/hierarchy6"/>
    <dgm:cxn modelId="{65841BB2-A42F-402C-B296-C39208FE429D}" type="presParOf" srcId="{A5A70C4A-9413-4619-939C-3A02820B153B}" destId="{E945E58D-FE73-4F8E-8F21-3DB64D56D4DF}" srcOrd="0" destOrd="0" presId="urn:microsoft.com/office/officeart/2005/8/layout/hierarchy6"/>
    <dgm:cxn modelId="{EB0E0CD9-8042-4DA8-B154-379291E81862}" type="presParOf" srcId="{A5A70C4A-9413-4619-939C-3A02820B153B}" destId="{105840F7-5F33-4609-8938-2C3DABC08CF9}" srcOrd="1" destOrd="0" presId="urn:microsoft.com/office/officeart/2005/8/layout/hierarchy6"/>
    <dgm:cxn modelId="{0B496C7B-897A-4155-911A-A5256AA90A42}" type="presParOf" srcId="{105840F7-5F33-4609-8938-2C3DABC08CF9}" destId="{34CB6316-4BA9-426D-BC4C-B276A72E5A1D}" srcOrd="0" destOrd="0" presId="urn:microsoft.com/office/officeart/2005/8/layout/hierarchy6"/>
    <dgm:cxn modelId="{E7733286-FAB0-4D68-9D0E-E6886D68A507}" type="presParOf" srcId="{105840F7-5F33-4609-8938-2C3DABC08CF9}" destId="{69F5BD79-CA59-413D-A536-36A1369D8EBD}" srcOrd="1" destOrd="0" presId="urn:microsoft.com/office/officeart/2005/8/layout/hierarchy6"/>
    <dgm:cxn modelId="{8CB83C8A-9182-4591-B7D3-D0357B20E0FF}" type="presParOf" srcId="{69F5BD79-CA59-413D-A536-36A1369D8EBD}" destId="{BAF3E4EF-FE7A-4973-93C9-BEDF93C6D1AF}" srcOrd="0" destOrd="0" presId="urn:microsoft.com/office/officeart/2005/8/layout/hierarchy6"/>
    <dgm:cxn modelId="{985B737B-201B-413B-9C4B-5FAEDBCA58FF}" type="presParOf" srcId="{69F5BD79-CA59-413D-A536-36A1369D8EBD}" destId="{1C4EE056-709D-4849-BE3D-B1F564E65449}" srcOrd="1" destOrd="0" presId="urn:microsoft.com/office/officeart/2005/8/layout/hierarchy6"/>
    <dgm:cxn modelId="{653C8D48-FDF5-49F1-A5FD-04F01BC1AE1E}" type="presParOf" srcId="{105840F7-5F33-4609-8938-2C3DABC08CF9}" destId="{A6104F22-110E-420F-AFA9-9B632CF47A11}" srcOrd="2" destOrd="0" presId="urn:microsoft.com/office/officeart/2005/8/layout/hierarchy6"/>
    <dgm:cxn modelId="{ED216EAA-BE09-4CD1-B154-D3B0E08AC4BA}" type="presParOf" srcId="{105840F7-5F33-4609-8938-2C3DABC08CF9}" destId="{3359AC37-1522-4E5B-8205-8AC25DD73207}" srcOrd="3" destOrd="0" presId="urn:microsoft.com/office/officeart/2005/8/layout/hierarchy6"/>
    <dgm:cxn modelId="{DB6D6AB4-91AB-4D03-ADBF-D2BD51D53919}" type="presParOf" srcId="{3359AC37-1522-4E5B-8205-8AC25DD73207}" destId="{9A36ED04-B9A2-4C71-A371-6B2F4327F683}" srcOrd="0" destOrd="0" presId="urn:microsoft.com/office/officeart/2005/8/layout/hierarchy6"/>
    <dgm:cxn modelId="{2986FE4C-2BE6-4CD7-BBED-F0A5708B1558}" type="presParOf" srcId="{3359AC37-1522-4E5B-8205-8AC25DD73207}" destId="{33561D2B-9466-4D43-81FE-701DAC09DD35}" srcOrd="1" destOrd="0" presId="urn:microsoft.com/office/officeart/2005/8/layout/hierarchy6"/>
    <dgm:cxn modelId="{50EF32D4-4CB9-4B37-BBC9-86A5878556E1}" type="presParOf" srcId="{E6894B61-FB58-44DA-B011-65EEEB87EF3E}" destId="{BF02FF53-4B20-4EE1-B899-5D01C79C871F}" srcOrd="2" destOrd="0" presId="urn:microsoft.com/office/officeart/2005/8/layout/hierarchy6"/>
    <dgm:cxn modelId="{D6BCF2A8-F74B-4BA9-8DFD-9C9BE072F7FA}" type="presParOf" srcId="{E6894B61-FB58-44DA-B011-65EEEB87EF3E}" destId="{BD43252D-75C4-44CE-9B8E-4E77EA960AC8}" srcOrd="3" destOrd="0" presId="urn:microsoft.com/office/officeart/2005/8/layout/hierarchy6"/>
    <dgm:cxn modelId="{F8F8ECA1-1765-4F4E-BA02-8A00CC8FD70E}" type="presParOf" srcId="{BD43252D-75C4-44CE-9B8E-4E77EA960AC8}" destId="{E6BBB464-BC81-4A91-B334-6BEEB36612F0}" srcOrd="0" destOrd="0" presId="urn:microsoft.com/office/officeart/2005/8/layout/hierarchy6"/>
    <dgm:cxn modelId="{1D64C684-E5C7-429D-959F-F6CEB3C2323A}" type="presParOf" srcId="{BD43252D-75C4-44CE-9B8E-4E77EA960AC8}" destId="{C7BDF1D9-050B-4881-B277-93EB453BDE58}" srcOrd="1" destOrd="0" presId="urn:microsoft.com/office/officeart/2005/8/layout/hierarchy6"/>
    <dgm:cxn modelId="{DF38AD67-9F46-4C23-B981-C04170BEA64B}" type="presParOf" srcId="{02DDCBA7-5D55-4902-8D26-815A6B5F8703}" destId="{EE352A39-AAC1-4FEA-8EBA-20AB79270FB1}" srcOrd="2" destOrd="0" presId="urn:microsoft.com/office/officeart/2005/8/layout/hierarchy6"/>
    <dgm:cxn modelId="{F0A9638E-8CF8-4C84-8E54-0790AFED63BC}" type="presParOf" srcId="{02DDCBA7-5D55-4902-8D26-815A6B5F8703}" destId="{9ECE820D-B5FB-4841-88FD-8B8C1CEC4515}" srcOrd="3" destOrd="0" presId="urn:microsoft.com/office/officeart/2005/8/layout/hierarchy6"/>
    <dgm:cxn modelId="{2CE7D4B1-A34B-4BC8-BE61-B0856BFFCEBA}" type="presParOf" srcId="{9ECE820D-B5FB-4841-88FD-8B8C1CEC4515}" destId="{E3769D9A-77D5-47DE-AA59-1F1EF3211293}" srcOrd="0" destOrd="0" presId="urn:microsoft.com/office/officeart/2005/8/layout/hierarchy6"/>
    <dgm:cxn modelId="{570B442E-6D30-4935-B4D9-DC3765AEC230}" type="presParOf" srcId="{9ECE820D-B5FB-4841-88FD-8B8C1CEC4515}" destId="{8E0A4DAD-D2C5-4B01-A69E-FA78C6218ED2}" srcOrd="1" destOrd="0" presId="urn:microsoft.com/office/officeart/2005/8/layout/hierarchy6"/>
    <dgm:cxn modelId="{DDB596B3-053E-44EF-AC6B-824CEBA7DD19}" type="presParOf" srcId="{F8A9D8BF-9992-44A4-89F7-DB5F6C9288A3}" destId="{7A741968-A028-423C-92D0-53C8F67582B2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B09C5-E6B8-4505-80C8-1C207A65372E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17845-8933-45B1-8796-DAAA68D6C694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“Mediating Entity”, which appears in John Sowa’s upper-level ontology.  </a:t>
            </a:r>
          </a:p>
          <a:p>
            <a:r>
              <a:rPr lang="en-US" dirty="0" smtClean="0"/>
              <a:t>This concept is derived from the work of the philosopher Charles S. Peirce [14], and it </a:t>
            </a:r>
          </a:p>
          <a:p>
            <a:r>
              <a:rPr lang="en-US" dirty="0" smtClean="0"/>
              <a:t>corresponds to his notion of “</a:t>
            </a:r>
            <a:r>
              <a:rPr lang="en-US" dirty="0" err="1" smtClean="0"/>
              <a:t>Thirdness</a:t>
            </a:r>
            <a:r>
              <a:rPr lang="en-US" dirty="0" smtClean="0"/>
              <a:t>”, i.e. anything that brings two other things into some </a:t>
            </a:r>
          </a:p>
          <a:p>
            <a:r>
              <a:rPr lang="en-US" dirty="0" smtClean="0"/>
              <a:t>sort of relationship.  Although this notion may be philosophically indispensable, it was </a:t>
            </a:r>
          </a:p>
          <a:p>
            <a:r>
              <a:rPr lang="en-US" dirty="0" smtClean="0"/>
              <a:t>difficult to justify its inclusion in an engineering-oriented context, and, for this reason, it was </a:t>
            </a:r>
          </a:p>
          <a:p>
            <a:r>
              <a:rPr lang="en-US" dirty="0" smtClean="0"/>
              <a:t>removed from the merged ontology.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7845-8933-45B1-8796-DAAA68D6C694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‘Class’ is </a:t>
            </a:r>
          </a:p>
          <a:p>
            <a:r>
              <a:rPr lang="en-US" dirty="0" smtClean="0"/>
              <a:t>understood as a ‘Set’ with a property or conjunction of properties that constitute the conditions </a:t>
            </a:r>
          </a:p>
          <a:p>
            <a:r>
              <a:rPr lang="en-US" dirty="0" smtClean="0"/>
              <a:t>for membership in the ‘Class’, and a ‘Relation’ is a ‘Class’ of ordered </a:t>
            </a:r>
            <a:r>
              <a:rPr lang="en-US" dirty="0" err="1" smtClean="0"/>
              <a:t>tuples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7845-8933-45B1-8796-DAAA68D6C694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1549BF-FEC0-44F2-8C25-C8AF39DDFC37}" type="datetimeFigureOut">
              <a:rPr lang="en-US" smtClean="0"/>
              <a:pPr/>
              <a:t>10/19/2008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4F8F6E-7F89-4F5C-B129-E6B1684F36C1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uo.ieee.org/SUO/Ontology-ref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NandoLins\Desktop\sigma-2-02\Telas\AskTell.jsp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cts.teknowledge.com/HPKB/Publications/FOIS.pdf" TargetMode="External"/><Relationship Id="rId2" Type="http://schemas.openxmlformats.org/officeDocument/2006/relationships/hyperlink" Target="http://ontologyporta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jects.teknowledge.com/HPKB/Publications/KER.ps" TargetMode="External"/><Relationship Id="rId5" Type="http://schemas.openxmlformats.org/officeDocument/2006/relationships/hyperlink" Target="http://suo.ieee.org/" TargetMode="External"/><Relationship Id="rId4" Type="http://schemas.openxmlformats.org/officeDocument/2006/relationships/hyperlink" Target="http://sigmakee.sourceforge.ne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SUMO, SUO e SIGMA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Fernando Valeriano de Almeida Lins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Desenvolvendo SUMO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Todo conteúdo relevante que foi identificado está referenciado na página da SUO: </a:t>
            </a:r>
            <a:r>
              <a:rPr lang="pt-BR" dirty="0" smtClean="0">
                <a:hlinkClick r:id="rId2"/>
              </a:rPr>
              <a:t>http://suo.ieee.org/SUO/Ontology-refs.html</a:t>
            </a:r>
            <a:endParaRPr lang="pt-BR" dirty="0" smtClean="0"/>
          </a:p>
          <a:p>
            <a:r>
              <a:rPr lang="pt-BR" dirty="0" smtClean="0"/>
              <a:t>Próximo passo foi a tradução desse conteúdo para SUO-KIF (</a:t>
            </a:r>
            <a:r>
              <a:rPr lang="pt-BR" dirty="0" err="1" smtClean="0"/>
              <a:t>Syntactic</a:t>
            </a:r>
            <a:r>
              <a:rPr lang="pt-BR" dirty="0" smtClean="0"/>
              <a:t> Merge)</a:t>
            </a:r>
          </a:p>
          <a:p>
            <a:r>
              <a:rPr lang="pt-BR" dirty="0" smtClean="0"/>
              <a:t>Em seguida ocorre o passo mais complexo da criação da SUMO, combinar todas as ontologias em apenas uma, simples, compreensível e consistente (</a:t>
            </a:r>
            <a:r>
              <a:rPr lang="pt-BR" dirty="0" err="1" smtClean="0"/>
              <a:t>Semantic</a:t>
            </a:r>
            <a:r>
              <a:rPr lang="pt-BR" dirty="0" smtClean="0"/>
              <a:t> Merge)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362200"/>
            <a:ext cx="2743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John </a:t>
            </a:r>
            <a:r>
              <a:rPr lang="pt-BR" dirty="0" err="1" smtClean="0"/>
              <a:t>Sowa’s</a:t>
            </a:r>
            <a:r>
              <a:rPr lang="pt-BR" dirty="0" smtClean="0"/>
              <a:t> </a:t>
            </a:r>
          </a:p>
          <a:p>
            <a:r>
              <a:rPr lang="pt-BR" dirty="0" smtClean="0"/>
              <a:t>upper-level ontology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2971800"/>
            <a:ext cx="2743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Russell and </a:t>
            </a:r>
            <a:r>
              <a:rPr lang="en-US" dirty="0" err="1" smtClean="0"/>
              <a:t>Norvig’s</a:t>
            </a:r>
            <a:r>
              <a:rPr lang="en-US" dirty="0" smtClean="0"/>
              <a:t> upper-level ontology</a:t>
            </a:r>
            <a:endParaRPr lang="pt-B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9200" y="3429000"/>
            <a:ext cx="2133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Ontolingua </a:t>
            </a:r>
            <a:r>
              <a:rPr lang="pt-BR" dirty="0"/>
              <a:t>S</a:t>
            </a:r>
            <a:r>
              <a:rPr lang="pt-BR" dirty="0" smtClean="0"/>
              <a:t>erver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2514600"/>
            <a:ext cx="1371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ITBM-CNR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114800"/>
            <a:ext cx="2209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James </a:t>
            </a:r>
            <a:r>
              <a:rPr lang="pt-BR" dirty="0" err="1" smtClean="0"/>
              <a:t>Allen’s</a:t>
            </a:r>
            <a:r>
              <a:rPr lang="pt-BR" dirty="0" smtClean="0"/>
              <a:t> temporal axioms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0" y="4114800"/>
            <a:ext cx="2590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Casati and Varzi’s formal theory of holes</a:t>
            </a:r>
            <a:endParaRPr lang="pt-BR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33400" y="5181600"/>
            <a:ext cx="2438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Barry Smith’s ontology of boundaries</a:t>
            </a:r>
            <a:endParaRPr lang="pt-BR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5181600"/>
            <a:ext cx="2819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Nicola </a:t>
            </a:r>
            <a:r>
              <a:rPr lang="pt-BR" dirty="0" err="1" smtClean="0"/>
              <a:t>Guarino’s</a:t>
            </a:r>
            <a:r>
              <a:rPr lang="pt-BR" dirty="0" smtClean="0"/>
              <a:t> formal mereotopology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0" y="4114800"/>
            <a:ext cx="685800" cy="381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CPR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10400" y="4114800"/>
            <a:ext cx="685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PSL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34200" y="5410200"/>
            <a:ext cx="685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...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04800" y="1295400"/>
            <a:ext cx="8382000" cy="1600200"/>
            <a:chOff x="304800" y="1676400"/>
            <a:chExt cx="8382000" cy="1600200"/>
          </a:xfrm>
        </p:grpSpPr>
        <p:sp>
          <p:nvSpPr>
            <p:cNvPr id="15" name="Rounded Rectangle 14"/>
            <p:cNvSpPr/>
            <p:nvPr/>
          </p:nvSpPr>
          <p:spPr>
            <a:xfrm>
              <a:off x="304800" y="2057400"/>
              <a:ext cx="8382000" cy="1219200"/>
            </a:xfrm>
            <a:prstGeom prst="roundRect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" y="1676400"/>
              <a:ext cx="26670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rgbClr val="C00000"/>
                  </a:solidFill>
                </a:rPr>
                <a:t>High-Level Concepts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4800" y="2971800"/>
            <a:ext cx="8382000" cy="3200400"/>
            <a:chOff x="304800" y="2971800"/>
            <a:chExt cx="8382000" cy="3200400"/>
          </a:xfrm>
        </p:grpSpPr>
        <p:sp>
          <p:nvSpPr>
            <p:cNvPr id="18" name="Rounded Rectangle 17"/>
            <p:cNvSpPr/>
            <p:nvPr/>
          </p:nvSpPr>
          <p:spPr>
            <a:xfrm>
              <a:off x="304800" y="3352800"/>
              <a:ext cx="8382000" cy="2819400"/>
            </a:xfrm>
            <a:prstGeom prst="roundRect">
              <a:avLst/>
            </a:prstGeom>
            <a:noFill/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400" y="2971800"/>
              <a:ext cx="27432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dirty="0" err="1" smtClean="0">
                  <a:solidFill>
                    <a:srgbClr val="FFC000"/>
                  </a:solidFill>
                </a:rPr>
                <a:t>Lower-Level</a:t>
              </a:r>
              <a:r>
                <a:rPr lang="pt-BR" dirty="0" smtClean="0">
                  <a:solidFill>
                    <a:srgbClr val="FFC000"/>
                  </a:solidFill>
                </a:rPr>
                <a:t> </a:t>
              </a:r>
              <a:r>
                <a:rPr lang="pt-BR" dirty="0" err="1" smtClean="0">
                  <a:solidFill>
                    <a:srgbClr val="FFC000"/>
                  </a:solidFill>
                </a:rPr>
                <a:t>Notions</a:t>
              </a:r>
              <a:endParaRPr lang="pt-BR" dirty="0" smtClean="0">
                <a:solidFill>
                  <a:srgbClr val="FFC000"/>
                </a:solidFill>
              </a:endParaRPr>
            </a:p>
          </p:txBody>
        </p:sp>
      </p:grp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pt-BR" dirty="0" smtClean="0"/>
              <a:t>Dividida em duas classes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075 0.1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-0.20833 -0.1358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6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05 -0.00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3.33333E-6 -0.0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High-Level Concepts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Sowa’s upper-level ontology e Russell and </a:t>
            </a:r>
            <a:r>
              <a:rPr lang="en-US" dirty="0" err="1" smtClean="0"/>
              <a:t>Norvig’s</a:t>
            </a:r>
            <a:r>
              <a:rPr lang="en-US" dirty="0" smtClean="0"/>
              <a:t> upper-level ontology</a:t>
            </a:r>
          </a:p>
          <a:p>
            <a:r>
              <a:rPr lang="en-US" dirty="0" smtClean="0"/>
              <a:t>As </a:t>
            </a:r>
            <a:r>
              <a:rPr lang="en-US" dirty="0" err="1" smtClean="0"/>
              <a:t>duas</a:t>
            </a:r>
            <a:r>
              <a:rPr lang="en-US" dirty="0" smtClean="0"/>
              <a:t> se </a:t>
            </a:r>
            <a:r>
              <a:rPr lang="en-US" dirty="0" err="1" smtClean="0"/>
              <a:t>fundiram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estrutura</a:t>
            </a:r>
            <a:r>
              <a:rPr lang="en-US" dirty="0" smtClean="0"/>
              <a:t> base</a:t>
            </a:r>
          </a:p>
          <a:p>
            <a:r>
              <a:rPr lang="en-US" dirty="0" smtClean="0"/>
              <a:t>Como as </a:t>
            </a:r>
            <a:r>
              <a:rPr lang="pt-BR" dirty="0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compactas</a:t>
            </a:r>
            <a:r>
              <a:rPr lang="en-US" dirty="0" smtClean="0"/>
              <a:t> e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muitos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comum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problemático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união</a:t>
            </a:r>
            <a:r>
              <a:rPr lang="en-US" dirty="0" smtClean="0"/>
              <a:t> das </a:t>
            </a:r>
            <a:r>
              <a:rPr lang="en-US" dirty="0" err="1" smtClean="0"/>
              <a:t>ontologias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base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alinhar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Lower-Level</a:t>
            </a:r>
            <a:r>
              <a:rPr lang="pt-BR" dirty="0" smtClean="0"/>
              <a:t> </a:t>
            </a:r>
            <a:r>
              <a:rPr lang="pt-BR" dirty="0" err="1" smtClean="0"/>
              <a:t>Notions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Ao alinhar os conceitos de baixo-nível à ontologia de base foram encontrados quatro tipos de problemas:</a:t>
            </a:r>
          </a:p>
          <a:p>
            <a:pPr marL="484632" indent="-457200">
              <a:buFont typeface="+mj-lt"/>
              <a:buAutoNum type="arabicPeriod"/>
            </a:pPr>
            <a:r>
              <a:rPr lang="pt-BR" dirty="0" smtClean="0"/>
              <a:t>Nada entre as duas ontologias coincidia, e nada na nova ontologia violava os conceitos da ontologia de base</a:t>
            </a:r>
          </a:p>
          <a:p>
            <a:pPr lvl="2"/>
            <a:r>
              <a:rPr lang="pt-BR" dirty="0" smtClean="0"/>
              <a:t>A solução nesse caso era simples, apenas encontrar o local certo para incluir a ontologia e possivelmente acrescentar alguns conceitos para acoplar as ontologias</a:t>
            </a:r>
          </a:p>
          <a:p>
            <a:pPr marL="484632" indent="-457200">
              <a:buFont typeface="+mj-lt"/>
              <a:buAutoNum type="arabicPeriod"/>
            </a:pPr>
            <a:r>
              <a:rPr lang="pt-BR" dirty="0" smtClean="0"/>
              <a:t>O conceito foi considerado fora de contexto num sistema que se propõe a ser amplamente usado</a:t>
            </a:r>
          </a:p>
          <a:p>
            <a:pPr lvl="2"/>
            <a:r>
              <a:rPr lang="pt-BR" dirty="0" smtClean="0"/>
              <a:t>Ex.: “</a:t>
            </a:r>
            <a:r>
              <a:rPr lang="pt-BR" dirty="0" err="1" smtClean="0"/>
              <a:t>Mediating</a:t>
            </a:r>
            <a:r>
              <a:rPr lang="pt-BR" dirty="0" smtClean="0"/>
              <a:t> </a:t>
            </a:r>
            <a:r>
              <a:rPr lang="pt-BR" dirty="0" err="1" smtClean="0"/>
              <a:t>Entity</a:t>
            </a:r>
            <a:r>
              <a:rPr lang="pt-BR" dirty="0" smtClean="0"/>
              <a:t>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Lower-Level</a:t>
            </a:r>
            <a:r>
              <a:rPr lang="pt-BR" dirty="0" smtClean="0"/>
              <a:t> </a:t>
            </a:r>
            <a:r>
              <a:rPr lang="pt-BR" dirty="0" err="1" smtClean="0"/>
              <a:t>Notions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Um elemento das duas ontologias tem exatamente a mesma semântica, embora possam ser diferentes, são facilmente traduzidos entre as ontologias</a:t>
            </a:r>
          </a:p>
          <a:p>
            <a:pPr lvl="1"/>
            <a:r>
              <a:rPr lang="pt-BR" dirty="0" smtClean="0"/>
              <a:t>Ex.: “</a:t>
            </a:r>
            <a:r>
              <a:rPr lang="pt-BR" dirty="0" err="1" smtClean="0"/>
              <a:t>part-of</a:t>
            </a:r>
            <a:r>
              <a:rPr lang="pt-BR" dirty="0" smtClean="0"/>
              <a:t>”, “</a:t>
            </a:r>
            <a:r>
              <a:rPr lang="pt-BR" dirty="0" err="1" smtClean="0"/>
              <a:t>overlaps</a:t>
            </a:r>
            <a:r>
              <a:rPr lang="pt-BR" dirty="0" smtClean="0"/>
              <a:t>”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pt-BR" dirty="0" smtClean="0"/>
              <a:t>Elementos das duas ontologias têm uma similaridade parcial, o que pode causar incompatibilidades com algumas partes da ontologia</a:t>
            </a:r>
          </a:p>
          <a:p>
            <a:pPr lvl="1"/>
            <a:r>
              <a:rPr lang="pt-BR" dirty="0" smtClean="0"/>
              <a:t>Mais difícil de resolver</a:t>
            </a:r>
          </a:p>
          <a:p>
            <a:pPr lvl="1"/>
            <a:r>
              <a:rPr lang="pt-BR" dirty="0" smtClean="0"/>
              <a:t>Muitas vezes leva a uma completa revisão da ontologia</a:t>
            </a:r>
          </a:p>
          <a:p>
            <a:pPr lvl="1"/>
            <a:r>
              <a:rPr lang="pt-BR" dirty="0" smtClean="0"/>
              <a:t>Ex.: “</a:t>
            </a:r>
            <a:r>
              <a:rPr lang="pt-BR" dirty="0" err="1" smtClean="0"/>
              <a:t>Class</a:t>
            </a:r>
            <a:r>
              <a:rPr lang="pt-BR" dirty="0" smtClean="0"/>
              <a:t>” e “Set” embora sejam bem similares foram colocadas como dois termos diferentes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SUMO Top </a:t>
            </a:r>
            <a:r>
              <a:rPr lang="pt-BR" dirty="0" err="1" smtClean="0"/>
              <a:t>Level</a:t>
            </a:r>
            <a:endParaRPr lang="pt-B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05740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648200" y="2133600"/>
            <a:ext cx="1219200" cy="762000"/>
          </a:xfrm>
          <a:prstGeom prst="round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6096000" y="1143000"/>
            <a:ext cx="28194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Nó raiz da SUMO, comum em várias ontologias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0" y="685800"/>
            <a:ext cx="32004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Tudo que possui posição no espaço/tempo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1143000"/>
            <a:ext cx="3200400" cy="369332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Tudo que não é </a:t>
            </a:r>
            <a:r>
              <a:rPr lang="pt-BR" dirty="0" err="1" smtClean="0"/>
              <a:t>Physical</a:t>
            </a:r>
            <a:endParaRPr lang="pt-BR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981200" y="1905000"/>
            <a:ext cx="19812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Endurantism</a:t>
            </a:r>
            <a:r>
              <a:rPr lang="en-US" dirty="0" smtClean="0"/>
              <a:t> vs. </a:t>
            </a:r>
            <a:r>
              <a:rPr lang="en-US" dirty="0" err="1" smtClean="0"/>
              <a:t>Perdurantism</a:t>
            </a:r>
            <a:endParaRPr lang="pt-BR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28600" y="2581870"/>
            <a:ext cx="21336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Todas as partes estão conectadas entre si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228600"/>
            <a:ext cx="30480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Todas as partes têm as mesmas propriedades do todo Ex.: Água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0" y="304800"/>
            <a:ext cx="20574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Complementar a </a:t>
            </a:r>
            <a:r>
              <a:rPr lang="pt-BR" dirty="0" err="1" smtClean="0"/>
              <a:t>ContinuousObject</a:t>
            </a:r>
            <a:endParaRPr lang="pt-BR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1524000"/>
            <a:ext cx="2514600" cy="1200329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Formado por partes não conectadas, relação de membro. Ex.: Time de futebol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19400" y="5943600"/>
            <a:ext cx="24384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Conceito comum de conjunto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91200" y="1143000"/>
            <a:ext cx="32004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Um “Set”, que apresenta propriedades como condições para pertencer à classe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3600" y="304800"/>
            <a:ext cx="28194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É uma “</a:t>
            </a:r>
            <a:r>
              <a:rPr lang="pt-BR" dirty="0" err="1" smtClean="0"/>
              <a:t>Class</a:t>
            </a:r>
            <a:r>
              <a:rPr lang="pt-BR" dirty="0" smtClean="0"/>
              <a:t>” de </a:t>
            </a:r>
            <a:r>
              <a:rPr lang="pt-BR" dirty="0" err="1" smtClean="0"/>
              <a:t>tuplas</a:t>
            </a:r>
            <a:r>
              <a:rPr lang="pt-BR" dirty="0" smtClean="0"/>
              <a:t> ordenadas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5638800"/>
            <a:ext cx="25146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Conteúdo semântico ou de informação (sentença ou livro)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" y="1981200"/>
            <a:ext cx="25908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Um número independente de sistema de medidas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914400"/>
            <a:ext cx="23622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“</a:t>
            </a:r>
            <a:r>
              <a:rPr lang="pt-BR" dirty="0" err="1" smtClean="0"/>
              <a:t>Number</a:t>
            </a:r>
            <a:r>
              <a:rPr lang="pt-BR" dirty="0" smtClean="0"/>
              <a:t>” mais uma unidade de medida. Ex.: 1 metro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2800" y="228600"/>
            <a:ext cx="31242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Qualidades e propriedades que não são objetos.</a:t>
            </a:r>
          </a:p>
          <a:p>
            <a:r>
              <a:rPr lang="pt-BR" dirty="0" smtClean="0"/>
              <a:t>Ex.: Macho e Fêmea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6667 0.1222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67 0.12222 L -0.26667 0.12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667 0.12222 L 0.2 0.2555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 0.25555 L 0.13333 0.3888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3 0.38889 L 0.06667 0.5111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7 0.51111 L 0.2 0.5111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 0.51111 L 0.275 0.3777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 0.37777 L -0.46667 0.2555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667 0.25555 L -0.46667 0.38889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667 0.38889 L -0.46667 0.5111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667 0.51111 L -0.33333 0.25555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33 0.25555 L -0.26667 0.38889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667 0.38889 L -0.13333 0.38889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33 0.38889 L -0.06667 0.25555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5" grpId="7" animBg="1"/>
      <p:bldP spid="5" grpId="8" animBg="1"/>
      <p:bldP spid="5" grpId="9" animBg="1"/>
      <p:bldP spid="5" grpId="10" animBg="1"/>
      <p:bldP spid="5" grpId="11" animBg="1"/>
      <p:bldP spid="5" grpId="12" animBg="1"/>
      <p:bldP spid="5" grpId="13" animBg="1"/>
      <p:bldP spid="5" grpId="14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SUMO - </a:t>
            </a:r>
            <a:r>
              <a:rPr lang="pt-BR" dirty="0" err="1" smtClean="0"/>
              <a:t>Geography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Ontologia de domínio adicionada a SUMO</a:t>
            </a:r>
          </a:p>
          <a:p>
            <a:r>
              <a:rPr lang="pt-BR" dirty="0" smtClean="0"/>
              <a:t>Define áreas geográficas, clima, planetas, vegetação, desastres naturais...</a:t>
            </a:r>
          </a:p>
          <a:p>
            <a:r>
              <a:rPr lang="pt-BR" dirty="0" smtClean="0"/>
              <a:t>Usa conceitos da base de SUMO, como: </a:t>
            </a:r>
            <a:r>
              <a:rPr lang="pt-BR" dirty="0" err="1" smtClean="0"/>
              <a:t>Region</a:t>
            </a:r>
            <a:r>
              <a:rPr lang="pt-BR" dirty="0" smtClean="0"/>
              <a:t>, </a:t>
            </a:r>
            <a:r>
              <a:rPr lang="pt-BR" dirty="0" err="1" smtClean="0"/>
              <a:t>AstronomicalBody</a:t>
            </a:r>
            <a:r>
              <a:rPr lang="pt-BR" dirty="0" smtClean="0"/>
              <a:t>, </a:t>
            </a:r>
            <a:r>
              <a:rPr lang="pt-BR" dirty="0" err="1" smtClean="0"/>
              <a:t>GeographicArea</a:t>
            </a:r>
            <a:r>
              <a:rPr lang="pt-BR" dirty="0" smtClean="0"/>
              <a:t>, </a:t>
            </a:r>
            <a:r>
              <a:rPr lang="pt-BR" dirty="0" err="1" smtClean="0"/>
              <a:t>Continent</a:t>
            </a:r>
            <a:r>
              <a:rPr lang="pt-BR" dirty="0" smtClean="0"/>
              <a:t> ...</a:t>
            </a:r>
          </a:p>
          <a:p>
            <a:r>
              <a:rPr lang="pt-BR" dirty="0" smtClean="0"/>
              <a:t>Funções da SUMO, como </a:t>
            </a:r>
            <a:r>
              <a:rPr lang="pt-BR" dirty="0" err="1" smtClean="0"/>
              <a:t>orientation</a:t>
            </a:r>
            <a:r>
              <a:rPr lang="pt-BR" dirty="0" smtClean="0"/>
              <a:t>, </a:t>
            </a:r>
            <a:r>
              <a:rPr lang="pt-BR" dirty="0" err="1" smtClean="0"/>
              <a:t>geographicSubregion</a:t>
            </a:r>
            <a:r>
              <a:rPr lang="pt-BR" dirty="0" smtClean="0"/>
              <a:t>, </a:t>
            </a:r>
            <a:r>
              <a:rPr lang="pt-BR" dirty="0" err="1" smtClean="0"/>
              <a:t>overlapsSpatially</a:t>
            </a:r>
            <a:r>
              <a:rPr lang="pt-BR" dirty="0" smtClean="0"/>
              <a:t> ...</a:t>
            </a:r>
          </a:p>
          <a:p>
            <a:r>
              <a:rPr lang="pt-BR" dirty="0" smtClean="0"/>
              <a:t>E define novos conceitos ,como: 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5486400"/>
            <a:ext cx="65532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(</a:t>
            </a:r>
            <a:r>
              <a:rPr lang="pt-BR" dirty="0" err="1" smtClean="0"/>
              <a:t>instance</a:t>
            </a:r>
            <a:r>
              <a:rPr lang="pt-BR" dirty="0" smtClean="0"/>
              <a:t> </a:t>
            </a:r>
            <a:r>
              <a:rPr lang="pt-BR" dirty="0" err="1" smtClean="0"/>
              <a:t>CentralAfrica</a:t>
            </a:r>
            <a:r>
              <a:rPr lang="pt-BR" dirty="0" smtClean="0"/>
              <a:t> </a:t>
            </a:r>
            <a:r>
              <a:rPr lang="pt-BR" dirty="0" err="1" smtClean="0"/>
              <a:t>GeographicArea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geographicSubregion</a:t>
            </a:r>
            <a:r>
              <a:rPr lang="pt-BR" dirty="0" smtClean="0"/>
              <a:t> </a:t>
            </a:r>
            <a:r>
              <a:rPr lang="pt-BR" dirty="0" err="1" smtClean="0"/>
              <a:t>CentralAfrica</a:t>
            </a:r>
            <a:r>
              <a:rPr lang="pt-BR" dirty="0" smtClean="0"/>
              <a:t> </a:t>
            </a:r>
            <a:r>
              <a:rPr lang="pt-BR" dirty="0" err="1" smtClean="0"/>
              <a:t>Africa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overlapsSpatially</a:t>
            </a:r>
            <a:r>
              <a:rPr lang="pt-BR" dirty="0" smtClean="0"/>
              <a:t> </a:t>
            </a:r>
            <a:r>
              <a:rPr lang="pt-BR" dirty="0" err="1" smtClean="0"/>
              <a:t>CentralAfrica</a:t>
            </a:r>
            <a:r>
              <a:rPr lang="pt-BR" dirty="0" smtClean="0"/>
              <a:t> </a:t>
            </a:r>
            <a:r>
              <a:rPr lang="pt-BR" dirty="0" err="1" smtClean="0"/>
              <a:t>NorthernHemisphere</a:t>
            </a:r>
            <a:r>
              <a:rPr lang="pt-B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SUMO - </a:t>
            </a:r>
            <a:r>
              <a:rPr lang="pt-BR" dirty="0" err="1" smtClean="0"/>
              <a:t>Geography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209800"/>
            <a:ext cx="5257800" cy="147732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(=&gt;</a:t>
            </a:r>
          </a:p>
          <a:p>
            <a:r>
              <a:rPr lang="en-US" dirty="0" smtClean="0"/>
              <a:t>	(and</a:t>
            </a:r>
          </a:p>
          <a:p>
            <a:r>
              <a:rPr lang="en-US" dirty="0" smtClean="0"/>
              <a:t>		(instance ?LAND Continent)</a:t>
            </a:r>
          </a:p>
          <a:p>
            <a:r>
              <a:rPr lang="en-US" dirty="0" smtClean="0"/>
              <a:t>		(not (equal ?LAND Antarctica)))</a:t>
            </a:r>
          </a:p>
          <a:p>
            <a:r>
              <a:rPr lang="en-US" dirty="0" smtClean="0"/>
              <a:t>	(orientation Antarctica ?LAND South))</a:t>
            </a:r>
            <a:endParaRPr lang="pt-B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28800" y="4267200"/>
            <a:ext cx="6248400" cy="1754326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(</a:t>
            </a:r>
            <a:r>
              <a:rPr lang="pt-BR" dirty="0" err="1" smtClean="0"/>
              <a:t>subclass</a:t>
            </a:r>
            <a:r>
              <a:rPr lang="pt-BR" dirty="0" smtClean="0"/>
              <a:t> Latitude </a:t>
            </a:r>
            <a:r>
              <a:rPr lang="pt-BR" dirty="0" err="1" smtClean="0"/>
              <a:t>Region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subclass</a:t>
            </a:r>
            <a:r>
              <a:rPr lang="pt-BR" dirty="0" smtClean="0"/>
              <a:t> Longitude </a:t>
            </a:r>
            <a:r>
              <a:rPr lang="pt-BR" dirty="0" err="1" smtClean="0"/>
              <a:t>Region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instance</a:t>
            </a:r>
            <a:r>
              <a:rPr lang="pt-BR" dirty="0" smtClean="0"/>
              <a:t> </a:t>
            </a:r>
            <a:r>
              <a:rPr lang="pt-BR" dirty="0" err="1" smtClean="0"/>
              <a:t>objectGeographicCoordinates</a:t>
            </a:r>
            <a:r>
              <a:rPr lang="pt-BR" dirty="0" smtClean="0"/>
              <a:t> </a:t>
            </a:r>
            <a:r>
              <a:rPr lang="pt-BR" dirty="0" err="1" smtClean="0"/>
              <a:t>TernaryPredicate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domain</a:t>
            </a:r>
            <a:r>
              <a:rPr lang="pt-BR" dirty="0" smtClean="0"/>
              <a:t> </a:t>
            </a:r>
            <a:r>
              <a:rPr lang="pt-BR" dirty="0" err="1" smtClean="0"/>
              <a:t>objectGeographicCoordinates</a:t>
            </a:r>
            <a:r>
              <a:rPr lang="pt-BR" dirty="0" smtClean="0"/>
              <a:t> 1 </a:t>
            </a:r>
            <a:r>
              <a:rPr lang="pt-BR" dirty="0" err="1" smtClean="0"/>
              <a:t>Object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domain</a:t>
            </a:r>
            <a:r>
              <a:rPr lang="pt-BR" dirty="0" smtClean="0"/>
              <a:t> </a:t>
            </a:r>
            <a:r>
              <a:rPr lang="pt-BR" dirty="0" err="1" smtClean="0"/>
              <a:t>objectGeographicCoordinates</a:t>
            </a:r>
            <a:r>
              <a:rPr lang="pt-BR" dirty="0" smtClean="0"/>
              <a:t> 2 Latitude)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domain</a:t>
            </a:r>
            <a:r>
              <a:rPr lang="pt-BR" dirty="0" smtClean="0"/>
              <a:t> </a:t>
            </a:r>
            <a:r>
              <a:rPr lang="pt-BR" dirty="0" err="1" smtClean="0"/>
              <a:t>objectGeographicCoordinates</a:t>
            </a:r>
            <a:r>
              <a:rPr lang="pt-BR" dirty="0" smtClean="0"/>
              <a:t> 3 Longitude)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SUMO - Atualidades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Mapeamento para toda a </a:t>
            </a:r>
            <a:r>
              <a:rPr lang="pt-BR" dirty="0" err="1" smtClean="0"/>
              <a:t>WordNet</a:t>
            </a:r>
            <a:endParaRPr lang="pt-BR" dirty="0" smtClean="0"/>
          </a:p>
          <a:p>
            <a:pPr lvl="1"/>
            <a:r>
              <a:rPr lang="pt-BR" dirty="0" smtClean="0"/>
              <a:t>Mapeamento das palavras do </a:t>
            </a:r>
            <a:r>
              <a:rPr lang="pt-BR" dirty="0" err="1" smtClean="0"/>
              <a:t>WordNet</a:t>
            </a:r>
            <a:r>
              <a:rPr lang="pt-BR" dirty="0" smtClean="0"/>
              <a:t> para os conceitos mais próximos encontrados na SUMO</a:t>
            </a:r>
          </a:p>
          <a:p>
            <a:r>
              <a:rPr lang="pt-BR" dirty="0" smtClean="0"/>
              <a:t>Internacionalização</a:t>
            </a:r>
          </a:p>
          <a:p>
            <a:pPr lvl="1"/>
            <a:r>
              <a:rPr lang="pt-BR" dirty="0" smtClean="0"/>
              <a:t>Chinês, alemão, italiano, coreano, árabe ...</a:t>
            </a:r>
          </a:p>
          <a:p>
            <a:r>
              <a:rPr lang="pt-BR" dirty="0" smtClean="0"/>
              <a:t>Novos conteúdos adicionados (relações sociais, justiça e leis,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  <a:endParaRPr lang="pt-B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WordNet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i="1" dirty="0" err="1" smtClean="0"/>
              <a:t>Semantic</a:t>
            </a:r>
            <a:r>
              <a:rPr lang="pt-BR" i="1" dirty="0" smtClean="0"/>
              <a:t> </a:t>
            </a:r>
            <a:r>
              <a:rPr lang="pt-BR" i="1" dirty="0" err="1" smtClean="0"/>
              <a:t>Lexicon</a:t>
            </a:r>
            <a:r>
              <a:rPr lang="pt-BR" i="1" dirty="0" smtClean="0"/>
              <a:t> </a:t>
            </a:r>
            <a:r>
              <a:rPr lang="pt-BR" dirty="0" smtClean="0"/>
              <a:t>para a língua inglesa mantido pela Universidade de Princeton</a:t>
            </a:r>
          </a:p>
          <a:p>
            <a:r>
              <a:rPr lang="pt-BR" dirty="0" smtClean="0"/>
              <a:t>Agrupa palavras em grupos de sinônimos, e traz relações semânticas entre esses sinônimos</a:t>
            </a:r>
          </a:p>
          <a:p>
            <a:r>
              <a:rPr lang="pt-BR" dirty="0" err="1" smtClean="0"/>
              <a:t>Prossui</a:t>
            </a:r>
            <a:r>
              <a:rPr lang="pt-BR" dirty="0" smtClean="0"/>
              <a:t> pequenas definições para as palavras</a:t>
            </a:r>
          </a:p>
          <a:p>
            <a:r>
              <a:rPr lang="pt-BR" dirty="0" smtClean="0"/>
              <a:t>Intuito de prover uma mistura de dicionário e</a:t>
            </a:r>
            <a:r>
              <a:rPr lang="pt-BR" i="1" dirty="0" smtClean="0"/>
              <a:t> thesaurus</a:t>
            </a:r>
          </a:p>
          <a:p>
            <a:r>
              <a:rPr lang="pt-BR" dirty="0" smtClean="0"/>
              <a:t>E dar suporte a análise de texto automática e aplicações de inteligência artificial</a:t>
            </a:r>
          </a:p>
          <a:p>
            <a:r>
              <a:rPr lang="pt-BR" dirty="0" smtClean="0"/>
              <a:t>Possui hoje mais de 150.000 palavras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SUO – </a:t>
            </a:r>
            <a:r>
              <a:rPr lang="en-US" i="1" dirty="0" smtClean="0"/>
              <a:t>Standard Upper Ontology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União</a:t>
            </a:r>
            <a:r>
              <a:rPr lang="en-US" dirty="0" smtClean="0"/>
              <a:t> de </a:t>
            </a:r>
            <a:r>
              <a:rPr lang="en-US" dirty="0" err="1" smtClean="0"/>
              <a:t>colaboradores</a:t>
            </a:r>
            <a:r>
              <a:rPr lang="en-US" dirty="0" smtClean="0"/>
              <a:t> (</a:t>
            </a:r>
            <a:r>
              <a:rPr lang="en-US" dirty="0" err="1" smtClean="0"/>
              <a:t>Engenharia</a:t>
            </a:r>
            <a:r>
              <a:rPr lang="en-US" dirty="0" smtClean="0"/>
              <a:t>, </a:t>
            </a:r>
            <a:r>
              <a:rPr lang="en-US" dirty="0" err="1" smtClean="0"/>
              <a:t>Filosofia</a:t>
            </a:r>
            <a:r>
              <a:rPr lang="en-US" dirty="0" smtClean="0"/>
              <a:t> e </a:t>
            </a:r>
            <a:r>
              <a:rPr lang="en-US" dirty="0" err="1" smtClean="0"/>
              <a:t>Ciência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Informação</a:t>
            </a:r>
            <a:r>
              <a:rPr lang="en-US" dirty="0" smtClean="0"/>
              <a:t>)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torno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i="1" dirty="0" smtClean="0"/>
              <a:t>Upper Ontology</a:t>
            </a:r>
          </a:p>
          <a:p>
            <a:r>
              <a:rPr lang="en-US" i="1" dirty="0" smtClean="0"/>
              <a:t>Upper Ontology</a:t>
            </a:r>
          </a:p>
          <a:p>
            <a:pPr lvl="1"/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genéricos</a:t>
            </a:r>
            <a:r>
              <a:rPr lang="en-US" dirty="0" smtClean="0"/>
              <a:t> e </a:t>
            </a:r>
            <a:r>
              <a:rPr lang="en-US" dirty="0" err="1" smtClean="0"/>
              <a:t>abstratos</a:t>
            </a:r>
            <a:r>
              <a:rPr lang="en-US" dirty="0" smtClean="0"/>
              <a:t> (Alto </a:t>
            </a:r>
            <a:r>
              <a:rPr lang="en-US" dirty="0" err="1" smtClean="0"/>
              <a:t>Nível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inclui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específicos</a:t>
            </a:r>
            <a:r>
              <a:rPr lang="en-US" dirty="0" smtClean="0"/>
              <a:t> de </a:t>
            </a:r>
            <a:r>
              <a:rPr lang="en-US" dirty="0" err="1" smtClean="0"/>
              <a:t>domínios</a:t>
            </a:r>
            <a:r>
              <a:rPr lang="en-US" dirty="0" smtClean="0"/>
              <a:t> (</a:t>
            </a:r>
            <a:r>
              <a:rPr lang="en-US" dirty="0" err="1" smtClean="0"/>
              <a:t>Engenharia</a:t>
            </a:r>
            <a:r>
              <a:rPr lang="en-US" dirty="0" smtClean="0"/>
              <a:t>, </a:t>
            </a:r>
            <a:r>
              <a:rPr lang="en-US" dirty="0" err="1" smtClean="0"/>
              <a:t>Médico</a:t>
            </a:r>
            <a:r>
              <a:rPr lang="en-US" dirty="0" smtClean="0"/>
              <a:t>, </a:t>
            </a:r>
            <a:r>
              <a:rPr lang="en-US" dirty="0" err="1" smtClean="0"/>
              <a:t>Financeiro</a:t>
            </a:r>
            <a:r>
              <a:rPr lang="en-US" dirty="0" smtClean="0"/>
              <a:t> …)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idéia</a:t>
            </a:r>
            <a:r>
              <a:rPr lang="en-US" dirty="0" smtClean="0"/>
              <a:t> é </a:t>
            </a:r>
            <a:r>
              <a:rPr lang="en-US" dirty="0" err="1" smtClean="0"/>
              <a:t>prover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base </a:t>
            </a:r>
            <a:r>
              <a:rPr lang="en-US" dirty="0" err="1" smtClean="0"/>
              <a:t>conceitual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ontologias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</a:t>
            </a:r>
            <a:r>
              <a:rPr lang="en-US" dirty="0" err="1" smtClean="0"/>
              <a:t>desses</a:t>
            </a:r>
            <a:r>
              <a:rPr lang="en-US" dirty="0" smtClean="0"/>
              <a:t> </a:t>
            </a:r>
            <a:r>
              <a:rPr lang="en-US" dirty="0" err="1" smtClean="0"/>
              <a:t>domínios</a:t>
            </a:r>
            <a:endParaRPr lang="en-US" dirty="0" smtClean="0"/>
          </a:p>
          <a:p>
            <a:r>
              <a:rPr lang="en-US" dirty="0" err="1" smtClean="0"/>
              <a:t>Submissão</a:t>
            </a:r>
            <a:r>
              <a:rPr lang="en-US" dirty="0" smtClean="0"/>
              <a:t>, e </a:t>
            </a:r>
            <a:r>
              <a:rPr lang="en-US" dirty="0" err="1" smtClean="0"/>
              <a:t>aprovação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IEEE, SUO </a:t>
            </a:r>
            <a:r>
              <a:rPr lang="en-US" i="1" dirty="0" smtClean="0"/>
              <a:t>Working Group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Sigma </a:t>
            </a:r>
            <a:r>
              <a:rPr lang="pt-BR" dirty="0" err="1" smtClean="0"/>
              <a:t>Knowledge</a:t>
            </a:r>
            <a:r>
              <a:rPr lang="pt-BR" dirty="0" smtClean="0"/>
              <a:t> </a:t>
            </a:r>
            <a:r>
              <a:rPr lang="pt-BR" dirty="0" err="1" smtClean="0"/>
              <a:t>Engineering</a:t>
            </a:r>
            <a:r>
              <a:rPr lang="pt-BR" dirty="0" smtClean="0"/>
              <a:t> </a:t>
            </a:r>
            <a:r>
              <a:rPr lang="pt-BR" dirty="0" err="1" smtClean="0"/>
              <a:t>Environment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Ambiente para desenvolvimento, teste, visualização e inferência sobre ontologias</a:t>
            </a:r>
          </a:p>
          <a:p>
            <a:r>
              <a:rPr lang="pt-BR" dirty="0" smtClean="0"/>
              <a:t>Trabalha com </a:t>
            </a:r>
            <a:r>
              <a:rPr lang="pt-BR" dirty="0" smtClean="0"/>
              <a:t>SUO - KIF </a:t>
            </a:r>
          </a:p>
          <a:p>
            <a:r>
              <a:rPr lang="pt-BR" dirty="0" smtClean="0"/>
              <a:t>Otimizado </a:t>
            </a:r>
            <a:r>
              <a:rPr lang="pt-BR" dirty="0" smtClean="0"/>
              <a:t>para a SUMO</a:t>
            </a:r>
          </a:p>
          <a:p>
            <a:r>
              <a:rPr lang="pt-BR" dirty="0" smtClean="0"/>
              <a:t>Funcionalidades</a:t>
            </a:r>
          </a:p>
          <a:p>
            <a:pPr lvl="1"/>
            <a:r>
              <a:rPr lang="pt-BR" i="1" dirty="0" smtClean="0"/>
              <a:t>Browsing </a:t>
            </a:r>
            <a:r>
              <a:rPr lang="pt-BR" dirty="0" smtClean="0"/>
              <a:t>sobre a ontologia</a:t>
            </a:r>
          </a:p>
          <a:p>
            <a:pPr lvl="1"/>
            <a:r>
              <a:rPr lang="pt-BR" dirty="0" smtClean="0"/>
              <a:t>Motor de inferência com prova dos resultados</a:t>
            </a:r>
          </a:p>
          <a:p>
            <a:pPr lvl="1"/>
            <a:r>
              <a:rPr lang="pt-BR" dirty="0" smtClean="0"/>
              <a:t>Transformação de axiomas em linguagem natural</a:t>
            </a:r>
          </a:p>
          <a:p>
            <a:pPr lvl="1"/>
            <a:r>
              <a:rPr lang="pt-BR" dirty="0" smtClean="0"/>
              <a:t>Mostra mapeamentos para o </a:t>
            </a:r>
            <a:r>
              <a:rPr lang="pt-BR" dirty="0" err="1" smtClean="0"/>
              <a:t>WordNet</a:t>
            </a:r>
            <a:endParaRPr lang="pt-BR" dirty="0" smtClean="0"/>
          </a:p>
          <a:p>
            <a:pPr lvl="1"/>
            <a:r>
              <a:rPr lang="pt-BR" dirty="0" smtClean="0"/>
              <a:t>...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Browse</a:t>
            </a: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7924800" cy="476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Graph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7467600" cy="449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Browse</a:t>
            </a:r>
            <a:r>
              <a:rPr lang="pt-BR" dirty="0" smtClean="0"/>
              <a:t> - </a:t>
            </a:r>
            <a:r>
              <a:rPr lang="pt-BR" dirty="0" err="1" smtClean="0"/>
              <a:t>WordNet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81200"/>
            <a:ext cx="7620000" cy="458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pt-BR" dirty="0" smtClean="0"/>
              <a:t>SUMO no SIGMA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15703"/>
            <a:ext cx="8382000" cy="5042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Inferência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7924800" cy="476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Inferência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(</a:t>
            </a:r>
            <a:r>
              <a:rPr lang="pt-BR" dirty="0" err="1" smtClean="0"/>
              <a:t>subclass</a:t>
            </a:r>
            <a:r>
              <a:rPr lang="pt-BR" dirty="0" smtClean="0"/>
              <a:t> A B)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subclass</a:t>
            </a:r>
            <a:r>
              <a:rPr lang="pt-BR" dirty="0" smtClean="0"/>
              <a:t> B C)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subclass</a:t>
            </a:r>
            <a:r>
              <a:rPr lang="pt-BR" dirty="0" smtClean="0"/>
              <a:t> A C)?</a:t>
            </a:r>
          </a:p>
          <a:p>
            <a:r>
              <a:rPr lang="pt-BR" dirty="0" smtClean="0">
                <a:hlinkClick r:id="rId2" action="ppaction://hlinkfile"/>
              </a:rPr>
              <a:t>file:///C:/Users/NandoLins/Desktop/sigma-2-02/Telas/AskTell.jsp.htm</a:t>
            </a:r>
            <a:endParaRPr lang="pt-BR" dirty="0"/>
          </a:p>
        </p:txBody>
      </p:sp>
      <p:sp>
        <p:nvSpPr>
          <p:cNvPr id="4" name="Oval 3"/>
          <p:cNvSpPr/>
          <p:nvPr/>
        </p:nvSpPr>
        <p:spPr>
          <a:xfrm>
            <a:off x="4953000" y="990600"/>
            <a:ext cx="25908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4"/>
          <p:cNvSpPr/>
          <p:nvPr/>
        </p:nvSpPr>
        <p:spPr>
          <a:xfrm>
            <a:off x="5562600" y="1447800"/>
            <a:ext cx="1752600" cy="1600200"/>
          </a:xfrm>
          <a:prstGeom prst="ellipse">
            <a:avLst/>
          </a:prstGeom>
          <a:solidFill>
            <a:schemeClr val="accent5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92D05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172200" y="2133600"/>
            <a:ext cx="685800" cy="68580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6324600" y="2438400"/>
            <a:ext cx="381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A</a:t>
            </a:r>
            <a:endParaRPr lang="pt-BR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096000" y="1600200"/>
            <a:ext cx="381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B</a:t>
            </a:r>
            <a:endParaRPr lang="pt-BR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34000" y="1371600"/>
            <a:ext cx="381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na inferência??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6019800" cy="1754326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(instance Asia Continent)</a:t>
            </a:r>
          </a:p>
          <a:p>
            <a:r>
              <a:rPr lang="en-US" dirty="0" smtClean="0"/>
              <a:t>(=&gt;</a:t>
            </a:r>
          </a:p>
          <a:p>
            <a:r>
              <a:rPr lang="en-US" dirty="0" smtClean="0"/>
              <a:t>	(and</a:t>
            </a:r>
          </a:p>
          <a:p>
            <a:r>
              <a:rPr lang="en-US" dirty="0" smtClean="0"/>
              <a:t>		(instance ?LAND Continent)</a:t>
            </a:r>
          </a:p>
          <a:p>
            <a:r>
              <a:rPr lang="en-US" dirty="0" smtClean="0"/>
              <a:t>		(not (equal ?LAND Antarctica)))</a:t>
            </a:r>
          </a:p>
          <a:p>
            <a:r>
              <a:rPr lang="en-US" dirty="0" smtClean="0"/>
              <a:t>	(orientation Antarctica ?LAND South))</a:t>
            </a:r>
            <a:endParaRPr lang="pt-B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76600" y="4876800"/>
            <a:ext cx="4953000" cy="64633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(</a:t>
            </a:r>
            <a:r>
              <a:rPr lang="pt-BR" dirty="0" err="1" smtClean="0"/>
              <a:t>orientation</a:t>
            </a:r>
            <a:r>
              <a:rPr lang="pt-BR" dirty="0" smtClean="0"/>
              <a:t> Antarctica ?X </a:t>
            </a:r>
            <a:r>
              <a:rPr lang="pt-BR" dirty="0" err="1" smtClean="0"/>
              <a:t>South</a:t>
            </a:r>
            <a:r>
              <a:rPr lang="pt-BR" dirty="0" smtClean="0"/>
              <a:t>)</a:t>
            </a:r>
          </a:p>
          <a:p>
            <a:r>
              <a:rPr lang="pt-BR" dirty="0" smtClean="0"/>
              <a:t>R.: No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na Inferência??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Outras Tentativas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743200"/>
            <a:ext cx="6400800" cy="147732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forall</a:t>
            </a:r>
            <a:r>
              <a:rPr lang="en-US" dirty="0" smtClean="0"/>
              <a:t> (?</a:t>
            </a:r>
            <a:r>
              <a:rPr lang="en-US" dirty="0" smtClean="0"/>
              <a:t>LAND)</a:t>
            </a:r>
          </a:p>
          <a:p>
            <a:r>
              <a:rPr lang="en-US" dirty="0" smtClean="0"/>
              <a:t>(=&gt;  (instance ?LAND Continent)</a:t>
            </a:r>
          </a:p>
          <a:p>
            <a:r>
              <a:rPr lang="en-US" dirty="0" smtClean="0"/>
              <a:t>     (=&gt;</a:t>
            </a:r>
          </a:p>
          <a:p>
            <a:r>
              <a:rPr lang="en-US" dirty="0" smtClean="0"/>
              <a:t>        (not (equal ?LAND Antarctica))</a:t>
            </a:r>
          </a:p>
          <a:p>
            <a:r>
              <a:rPr lang="en-US" dirty="0" smtClean="0"/>
              <a:t>	(orientation Antarctica ?LAND South))))</a:t>
            </a:r>
            <a:endParaRPr lang="pt-B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4953000"/>
            <a:ext cx="6400800" cy="147732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forall</a:t>
            </a:r>
            <a:r>
              <a:rPr lang="en-US" dirty="0" smtClean="0"/>
              <a:t> (?LAND)(=&gt;</a:t>
            </a:r>
            <a:endParaRPr lang="en-US" dirty="0" smtClean="0"/>
          </a:p>
          <a:p>
            <a:r>
              <a:rPr lang="en-US" dirty="0" smtClean="0"/>
              <a:t>	(and</a:t>
            </a:r>
          </a:p>
          <a:p>
            <a:r>
              <a:rPr lang="en-US" dirty="0" smtClean="0"/>
              <a:t>		(instance ?LAND Continent)</a:t>
            </a:r>
          </a:p>
          <a:p>
            <a:r>
              <a:rPr lang="en-US" dirty="0" smtClean="0"/>
              <a:t>		(not (equal ?LAND Antarctica)))</a:t>
            </a:r>
          </a:p>
          <a:p>
            <a:r>
              <a:rPr lang="en-US" dirty="0" smtClean="0"/>
              <a:t>	(orientation Antarctica ?LAND South</a:t>
            </a:r>
            <a:r>
              <a:rPr lang="en-US" dirty="0" smtClean="0"/>
              <a:t>)))</a:t>
            </a:r>
            <a:endParaRPr lang="pt-B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hlinkClick r:id="rId2"/>
              </a:rPr>
              <a:t>SUMO</a:t>
            </a:r>
          </a:p>
          <a:p>
            <a:pPr lvl="1"/>
            <a:r>
              <a:rPr lang="pt-BR" dirty="0" smtClean="0">
                <a:hlinkClick r:id="rId2"/>
              </a:rPr>
              <a:t>http://ontologyportal.org/</a:t>
            </a:r>
            <a:endParaRPr lang="pt-BR" dirty="0" smtClean="0"/>
          </a:p>
          <a:p>
            <a:pPr lvl="1"/>
            <a:r>
              <a:rPr lang="en-US" dirty="0" smtClean="0"/>
              <a:t>Niles, I., and Pease, A.  2001.  </a:t>
            </a:r>
            <a:r>
              <a:rPr lang="en-US" dirty="0" smtClean="0">
                <a:hlinkClick r:id="rId3"/>
              </a:rPr>
              <a:t>Towards a Standard Upper Ontology</a:t>
            </a:r>
            <a:r>
              <a:rPr lang="en-US" dirty="0" smtClean="0"/>
              <a:t>.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SIGMA</a:t>
            </a:r>
          </a:p>
          <a:p>
            <a:pPr lvl="1"/>
            <a:r>
              <a:rPr lang="pt-BR" dirty="0" smtClean="0">
                <a:hlinkClick r:id="rId4"/>
              </a:rPr>
              <a:t>http://sigmakee.sourceforge.net/</a:t>
            </a:r>
            <a:endParaRPr lang="pt-BR" dirty="0" smtClean="0"/>
          </a:p>
          <a:p>
            <a:pPr lvl="1"/>
            <a:r>
              <a:rPr lang="en-US" dirty="0" smtClean="0"/>
              <a:t>Pease, A., and Siegel, N.  2007. </a:t>
            </a:r>
            <a:r>
              <a:rPr lang="pt-BR" dirty="0" err="1" smtClean="0"/>
              <a:t>Installation</a:t>
            </a:r>
            <a:r>
              <a:rPr lang="pt-BR" dirty="0" smtClean="0"/>
              <a:t> </a:t>
            </a:r>
            <a:r>
              <a:rPr lang="pt-BR" dirty="0" err="1" smtClean="0"/>
              <a:t>Instructions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User</a:t>
            </a:r>
            <a:r>
              <a:rPr lang="pt-BR" dirty="0" smtClean="0"/>
              <a:t> </a:t>
            </a:r>
            <a:r>
              <a:rPr lang="pt-BR" dirty="0" err="1" smtClean="0"/>
              <a:t>Guide</a:t>
            </a:r>
            <a:r>
              <a:rPr lang="pt-BR" dirty="0" smtClean="0"/>
              <a:t> for Sigma 2.02 </a:t>
            </a:r>
          </a:p>
          <a:p>
            <a:r>
              <a:rPr lang="pt-BR" dirty="0" smtClean="0"/>
              <a:t>SUO</a:t>
            </a:r>
          </a:p>
          <a:p>
            <a:pPr lvl="1"/>
            <a:r>
              <a:rPr lang="pt-BR" dirty="0" smtClean="0">
                <a:hlinkClick r:id="rId5"/>
              </a:rPr>
              <a:t>http://suo.ieee.org/</a:t>
            </a:r>
            <a:endParaRPr lang="pt-BR" dirty="0" smtClean="0"/>
          </a:p>
          <a:p>
            <a:pPr lvl="1"/>
            <a:r>
              <a:rPr lang="en-US" dirty="0" smtClean="0"/>
              <a:t>Pease, A., and Niles, I.  2002.  </a:t>
            </a:r>
            <a:r>
              <a:rPr lang="en-US" dirty="0" smtClean="0">
                <a:hlinkClick r:id="rId6"/>
              </a:rPr>
              <a:t>IEEE Standard Upper Ontology: A Progress Report</a:t>
            </a:r>
            <a:r>
              <a:rPr lang="en-US" dirty="0" smtClean="0"/>
              <a:t>.</a:t>
            </a:r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SUO – </a:t>
            </a:r>
            <a:r>
              <a:rPr lang="en-US" i="1" dirty="0" smtClean="0"/>
              <a:t>Standard Upper Ontology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Objetivo de criar uma ontologia padrão para uso tanto acadêmico quanto comercial</a:t>
            </a:r>
          </a:p>
          <a:p>
            <a:r>
              <a:rPr lang="pt-BR" dirty="0" smtClean="0"/>
              <a:t>Sem restrições de licença</a:t>
            </a:r>
          </a:p>
          <a:p>
            <a:r>
              <a:rPr lang="pt-BR" dirty="0" smtClean="0"/>
              <a:t>Para ser usada em inferência automática, interoperabilidade entre diferentes sistemas de informação e aplicações que usem linguagem natural </a:t>
            </a:r>
          </a:p>
          <a:p>
            <a:r>
              <a:rPr lang="pt-BR" dirty="0" smtClean="0"/>
              <a:t>Dois documentos Iniciais</a:t>
            </a:r>
          </a:p>
          <a:p>
            <a:pPr lvl="1"/>
            <a:r>
              <a:rPr lang="pt-BR" dirty="0" smtClean="0"/>
              <a:t>SUMO – </a:t>
            </a:r>
            <a:r>
              <a:rPr lang="pt-BR" i="1" dirty="0" err="1" smtClean="0"/>
              <a:t>Suggested</a:t>
            </a:r>
            <a:r>
              <a:rPr lang="pt-BR" i="1" dirty="0" smtClean="0"/>
              <a:t> </a:t>
            </a:r>
            <a:r>
              <a:rPr lang="pt-BR" i="1" dirty="0" err="1" smtClean="0"/>
              <a:t>Upper</a:t>
            </a:r>
            <a:r>
              <a:rPr lang="pt-BR" i="1" dirty="0" smtClean="0"/>
              <a:t> </a:t>
            </a:r>
            <a:r>
              <a:rPr lang="pt-BR" i="1" dirty="0" err="1" smtClean="0"/>
              <a:t>Merged</a:t>
            </a:r>
            <a:r>
              <a:rPr lang="pt-BR" i="1" dirty="0" smtClean="0"/>
              <a:t> </a:t>
            </a:r>
            <a:r>
              <a:rPr lang="pt-BR" i="1" dirty="0" err="1" smtClean="0"/>
              <a:t>Ontology</a:t>
            </a:r>
            <a:endParaRPr lang="pt-BR" i="1" dirty="0" smtClean="0"/>
          </a:p>
          <a:p>
            <a:pPr lvl="1"/>
            <a:r>
              <a:rPr lang="pt-BR" dirty="0" smtClean="0"/>
              <a:t>IFF (</a:t>
            </a:r>
            <a:r>
              <a:rPr lang="pt-BR" i="1" dirty="0" err="1" smtClean="0"/>
              <a:t>Information</a:t>
            </a:r>
            <a:r>
              <a:rPr lang="pt-BR" i="1" dirty="0" smtClean="0"/>
              <a:t> </a:t>
            </a:r>
            <a:r>
              <a:rPr lang="pt-BR" i="1" dirty="0" err="1" smtClean="0"/>
              <a:t>Flow</a:t>
            </a:r>
            <a:r>
              <a:rPr lang="pt-BR" i="1" dirty="0" smtClean="0"/>
              <a:t> Framework</a:t>
            </a:r>
            <a:r>
              <a:rPr lang="pt-BR" dirty="0" smtClean="0"/>
              <a:t>) </a:t>
            </a:r>
            <a:r>
              <a:rPr lang="pt-BR" dirty="0" err="1" smtClean="0"/>
              <a:t>Foundation</a:t>
            </a:r>
            <a:r>
              <a:rPr lang="pt-BR" dirty="0" smtClean="0"/>
              <a:t> </a:t>
            </a:r>
            <a:r>
              <a:rPr lang="pt-BR" dirty="0" err="1" smtClean="0"/>
              <a:t>Ontology</a:t>
            </a:r>
            <a:endParaRPr lang="pt-BR" dirty="0" smtClean="0"/>
          </a:p>
          <a:p>
            <a:r>
              <a:rPr lang="pt-BR" dirty="0" smtClean="0"/>
              <a:t>Site não atualizado desde 28/12/2003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IFF </a:t>
            </a:r>
            <a:r>
              <a:rPr lang="pt-BR" dirty="0" err="1" smtClean="0"/>
              <a:t>Foundation</a:t>
            </a:r>
            <a:r>
              <a:rPr lang="pt-BR" dirty="0" smtClean="0"/>
              <a:t> </a:t>
            </a:r>
            <a:r>
              <a:rPr lang="pt-BR" dirty="0" err="1" smtClean="0"/>
              <a:t>Ontology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Desenvolvida complementarmente à SUMO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Fase Experimental [2001-2005]</a:t>
            </a:r>
          </a:p>
          <a:p>
            <a:r>
              <a:rPr lang="pt-BR" dirty="0" smtClean="0"/>
              <a:t>Fase de Implementação [2006...]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438400"/>
            <a:ext cx="8153400" cy="1754326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The Information Flow Framework (IFF) provides the terminology, semantics and principled foundation for a </a:t>
            </a:r>
            <a:r>
              <a:rPr lang="en-US" dirty="0" err="1" smtClean="0"/>
              <a:t>metalevel</a:t>
            </a:r>
            <a:r>
              <a:rPr lang="en-US" dirty="0" smtClean="0"/>
              <a:t> ontological framework – a framework for sharing </a:t>
            </a:r>
            <a:r>
              <a:rPr lang="en-US" dirty="0" err="1" smtClean="0"/>
              <a:t>ontologies</a:t>
            </a:r>
            <a:r>
              <a:rPr lang="en-US" dirty="0" smtClean="0"/>
              <a:t>, manipulating </a:t>
            </a:r>
            <a:r>
              <a:rPr lang="en-US" dirty="0" err="1" smtClean="0"/>
              <a:t>ontologies</a:t>
            </a:r>
            <a:r>
              <a:rPr lang="en-US" dirty="0" smtClean="0"/>
              <a:t> as objects, relating </a:t>
            </a:r>
            <a:r>
              <a:rPr lang="en-US" dirty="0" err="1" smtClean="0"/>
              <a:t>ontologies</a:t>
            </a:r>
            <a:r>
              <a:rPr lang="en-US" dirty="0" smtClean="0"/>
              <a:t> through </a:t>
            </a:r>
            <a:r>
              <a:rPr lang="en-US" dirty="0" err="1" smtClean="0"/>
              <a:t>morphisms</a:t>
            </a:r>
            <a:r>
              <a:rPr lang="en-US" dirty="0" smtClean="0"/>
              <a:t>, partitioning </a:t>
            </a:r>
            <a:r>
              <a:rPr lang="en-US" dirty="0" err="1" smtClean="0"/>
              <a:t>ontologies</a:t>
            </a:r>
            <a:r>
              <a:rPr lang="en-US" dirty="0" smtClean="0"/>
              <a:t>, composing </a:t>
            </a:r>
            <a:r>
              <a:rPr lang="en-US" dirty="0" err="1" smtClean="0"/>
              <a:t>ontologies</a:t>
            </a:r>
            <a:r>
              <a:rPr lang="en-US" dirty="0" smtClean="0"/>
              <a:t> via </a:t>
            </a:r>
            <a:r>
              <a:rPr lang="en-US" dirty="0" err="1" smtClean="0"/>
              <a:t>colimits</a:t>
            </a:r>
            <a:r>
              <a:rPr lang="en-US" dirty="0" smtClean="0"/>
              <a:t>, discussing ontological structure, noting dependencies between </a:t>
            </a:r>
            <a:r>
              <a:rPr lang="en-US" dirty="0" err="1" smtClean="0"/>
              <a:t>ontologies</a:t>
            </a:r>
            <a:r>
              <a:rPr lang="en-US" dirty="0" smtClean="0"/>
              <a:t>, declaring the use of other </a:t>
            </a:r>
            <a:r>
              <a:rPr lang="en-US" dirty="0" err="1" smtClean="0"/>
              <a:t>ontologies</a:t>
            </a:r>
            <a:r>
              <a:rPr lang="en-US" dirty="0" smtClean="0"/>
              <a:t>, etc.</a:t>
            </a:r>
            <a:endParaRPr lang="pt-B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267200"/>
            <a:ext cx="237598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Tecnowledge</a:t>
            </a:r>
            <a:r>
              <a:rPr lang="en-US" dirty="0" smtClean="0"/>
              <a:t> Corporation</a:t>
            </a:r>
          </a:p>
          <a:p>
            <a:r>
              <a:rPr lang="en-US" dirty="0" err="1" smtClean="0"/>
              <a:t>Usando</a:t>
            </a:r>
            <a:r>
              <a:rPr lang="en-US" dirty="0" smtClean="0"/>
              <a:t> material do </a:t>
            </a:r>
            <a:r>
              <a:rPr lang="en-US" dirty="0" err="1" smtClean="0"/>
              <a:t>grupo</a:t>
            </a:r>
            <a:r>
              <a:rPr lang="en-US" dirty="0" smtClean="0"/>
              <a:t> de email </a:t>
            </a:r>
            <a:r>
              <a:rPr lang="en-US" dirty="0" err="1" smtClean="0"/>
              <a:t>da</a:t>
            </a:r>
            <a:r>
              <a:rPr lang="en-US" dirty="0" smtClean="0"/>
              <a:t> SUO</a:t>
            </a:r>
          </a:p>
          <a:p>
            <a:r>
              <a:rPr lang="en-US" dirty="0" err="1" smtClean="0"/>
              <a:t>Ontolingua</a:t>
            </a:r>
            <a:r>
              <a:rPr lang="en-US" dirty="0" smtClean="0"/>
              <a:t> server, John Sowa’s upper level ontology, </a:t>
            </a:r>
            <a:r>
              <a:rPr lang="en-US" dirty="0" err="1" smtClean="0"/>
              <a:t>Ontologias</a:t>
            </a:r>
            <a:r>
              <a:rPr lang="en-US" dirty="0" smtClean="0"/>
              <a:t> </a:t>
            </a:r>
            <a:r>
              <a:rPr lang="en-US" dirty="0" err="1" smtClean="0"/>
              <a:t>desenvolvidas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ITBM-CNR</a:t>
            </a:r>
          </a:p>
          <a:p>
            <a:r>
              <a:rPr lang="en-US" dirty="0" err="1" smtClean="0"/>
              <a:t>Desenvolvido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SUO-KIF (</a:t>
            </a:r>
            <a:r>
              <a:rPr lang="en-US" dirty="0" err="1" smtClean="0"/>
              <a:t>Versão</a:t>
            </a:r>
            <a:r>
              <a:rPr lang="en-US" dirty="0" smtClean="0"/>
              <a:t> </a:t>
            </a:r>
            <a:r>
              <a:rPr lang="en-US" dirty="0" err="1" smtClean="0"/>
              <a:t>Simplificada</a:t>
            </a:r>
            <a:r>
              <a:rPr lang="en-US" dirty="0" smtClean="0"/>
              <a:t> de KIF)</a:t>
            </a:r>
          </a:p>
          <a:p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inicial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SUO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SUO - KIF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KIF foi criada com o intuito de ser uma linguagem para distribuição de conhecimento</a:t>
            </a:r>
          </a:p>
          <a:p>
            <a:r>
              <a:rPr lang="pt-BR" dirty="0" smtClean="0"/>
              <a:t>SUO – KIF é uma variante de KIF, que busca dar  suporte ao desenvolvimento de ontologias (SUMO)</a:t>
            </a:r>
          </a:p>
          <a:p>
            <a:r>
              <a:rPr lang="pt-BR" dirty="0" smtClean="0"/>
              <a:t>Mantém a sintaxe </a:t>
            </a:r>
            <a:r>
              <a:rPr lang="pt-BR" dirty="0" err="1" smtClean="0"/>
              <a:t>LISP-Like</a:t>
            </a:r>
            <a:r>
              <a:rPr lang="pt-BR" dirty="0" smtClean="0"/>
              <a:t> original de KIF</a:t>
            </a:r>
          </a:p>
          <a:p>
            <a:r>
              <a:rPr lang="pt-BR" dirty="0" smtClean="0"/>
              <a:t>Simplifica KIF, incluindo apenas operadores lógicos na própria linguagem, deixando para as ontologias o problema de definir declarações de classes e instâncias e a diferença entre definições necessárias e suficientes (</a:t>
            </a:r>
            <a:r>
              <a:rPr lang="pt-BR" dirty="0" err="1" smtClean="0"/>
              <a:t>if</a:t>
            </a:r>
            <a:r>
              <a:rPr lang="pt-BR" dirty="0" smtClean="0"/>
              <a:t> </a:t>
            </a:r>
            <a:r>
              <a:rPr lang="pt-BR" dirty="0" err="1" smtClean="0"/>
              <a:t>any</a:t>
            </a:r>
            <a:r>
              <a:rPr lang="pt-BR" dirty="0" smtClean="0"/>
              <a:t>)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SUO - KIF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Quatro tipos de constantes (Objeto, Função, Relação e Lógica), mas a diferença é puramente semântica, não usa </a:t>
            </a:r>
            <a:r>
              <a:rPr lang="pt-BR" dirty="0" err="1" smtClean="0"/>
              <a:t>defrelation</a:t>
            </a:r>
            <a:r>
              <a:rPr lang="pt-BR" dirty="0" smtClean="0"/>
              <a:t>, </a:t>
            </a:r>
            <a:r>
              <a:rPr lang="pt-BR" dirty="0" err="1" smtClean="0"/>
              <a:t>deffunction</a:t>
            </a:r>
            <a:r>
              <a:rPr lang="pt-BR" dirty="0" smtClean="0"/>
              <a:t> e </a:t>
            </a:r>
            <a:r>
              <a:rPr lang="pt-BR" dirty="0" err="1" smtClean="0"/>
              <a:t>defobject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Permite construções de alta ordem, mas os </a:t>
            </a:r>
            <a:r>
              <a:rPr lang="pt-BR" i="1" dirty="0" err="1" smtClean="0"/>
              <a:t>reasoners</a:t>
            </a:r>
            <a:r>
              <a:rPr lang="pt-BR" dirty="0" smtClean="0"/>
              <a:t> só funcionam para primeira ordem, SIGMA usa “</a:t>
            </a:r>
            <a:r>
              <a:rPr lang="pt-BR" i="1" dirty="0" err="1" smtClean="0"/>
              <a:t>dummy</a:t>
            </a:r>
            <a:r>
              <a:rPr lang="pt-BR" i="1" dirty="0" smtClean="0"/>
              <a:t>” </a:t>
            </a:r>
            <a:r>
              <a:rPr lang="pt-BR" i="1" dirty="0" err="1" smtClean="0"/>
              <a:t>relation</a:t>
            </a:r>
            <a:endParaRPr lang="pt-BR" i="1" dirty="0" smtClean="0"/>
          </a:p>
          <a:p>
            <a:endParaRPr lang="pt-BR" dirty="0" smtClean="0"/>
          </a:p>
          <a:p>
            <a:endParaRPr lang="pt-BR" i="1" dirty="0" smtClean="0"/>
          </a:p>
          <a:p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581400"/>
            <a:ext cx="3886200" cy="9233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(</a:t>
            </a:r>
            <a:r>
              <a:rPr lang="pt-BR" dirty="0" err="1" smtClean="0"/>
              <a:t>instance</a:t>
            </a:r>
            <a:r>
              <a:rPr lang="pt-BR" dirty="0" smtClean="0"/>
              <a:t> </a:t>
            </a:r>
            <a:r>
              <a:rPr lang="pt-BR" dirty="0" err="1" smtClean="0"/>
              <a:t>instance</a:t>
            </a:r>
            <a:r>
              <a:rPr lang="pt-BR" dirty="0" smtClean="0"/>
              <a:t> </a:t>
            </a:r>
            <a:r>
              <a:rPr lang="pt-BR" dirty="0" err="1" smtClean="0"/>
              <a:t>BinaryPredicate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domain</a:t>
            </a:r>
            <a:r>
              <a:rPr lang="pt-BR" dirty="0" smtClean="0"/>
              <a:t> </a:t>
            </a:r>
            <a:r>
              <a:rPr lang="pt-BR" dirty="0" err="1" smtClean="0"/>
              <a:t>instance</a:t>
            </a:r>
            <a:r>
              <a:rPr lang="pt-BR" dirty="0" smtClean="0"/>
              <a:t> 1 </a:t>
            </a:r>
            <a:r>
              <a:rPr lang="pt-BR" dirty="0" err="1" smtClean="0"/>
              <a:t>Entity</a:t>
            </a:r>
            <a:r>
              <a:rPr lang="pt-BR" dirty="0" smtClean="0"/>
              <a:t>)</a:t>
            </a:r>
          </a:p>
          <a:p>
            <a:r>
              <a:rPr lang="pt-BR" dirty="0" smtClean="0"/>
              <a:t>(</a:t>
            </a:r>
            <a:r>
              <a:rPr lang="pt-BR" dirty="0" err="1" smtClean="0"/>
              <a:t>domain</a:t>
            </a:r>
            <a:r>
              <a:rPr lang="pt-BR" dirty="0" smtClean="0"/>
              <a:t> </a:t>
            </a:r>
            <a:r>
              <a:rPr lang="pt-BR" dirty="0" err="1" smtClean="0"/>
              <a:t>instance</a:t>
            </a:r>
            <a:r>
              <a:rPr lang="pt-BR" dirty="0" smtClean="0"/>
              <a:t> 2 Set)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SUO - KIF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“Kofi Annan é um </a:t>
            </a:r>
            <a:r>
              <a:rPr lang="en-US" dirty="0" err="1" smtClean="0"/>
              <a:t>Humano</a:t>
            </a:r>
            <a:r>
              <a:rPr lang="en-US" dirty="0" smtClean="0"/>
              <a:t> e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ocupa</a:t>
            </a:r>
            <a:r>
              <a:rPr lang="en-US" dirty="0" smtClean="0"/>
              <a:t> a </a:t>
            </a:r>
            <a:r>
              <a:rPr lang="en-US" dirty="0" err="1" smtClean="0"/>
              <a:t>posição</a:t>
            </a:r>
            <a:r>
              <a:rPr lang="en-US" dirty="0" smtClean="0"/>
              <a:t> de </a:t>
            </a:r>
            <a:r>
              <a:rPr lang="en-US" dirty="0" err="1" smtClean="0"/>
              <a:t>Secretário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das </a:t>
            </a:r>
            <a:r>
              <a:rPr lang="en-US" dirty="0" err="1" smtClean="0"/>
              <a:t>Nações</a:t>
            </a:r>
            <a:r>
              <a:rPr lang="en-US" dirty="0" smtClean="0"/>
              <a:t> </a:t>
            </a:r>
            <a:r>
              <a:rPr lang="en-US" dirty="0" err="1" smtClean="0"/>
              <a:t>Unidas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Fazendeiro</a:t>
            </a:r>
            <a:r>
              <a:rPr lang="en-US" dirty="0" smtClean="0"/>
              <a:t> </a:t>
            </a:r>
            <a:r>
              <a:rPr lang="en-US" dirty="0" err="1" smtClean="0"/>
              <a:t>gosta</a:t>
            </a:r>
            <a:r>
              <a:rPr lang="en-US" dirty="0" smtClean="0"/>
              <a:t> de </a:t>
            </a:r>
            <a:r>
              <a:rPr lang="en-US" dirty="0" err="1" smtClean="0"/>
              <a:t>trator</a:t>
            </a:r>
            <a:r>
              <a:rPr lang="en-US" dirty="0" smtClean="0"/>
              <a:t>”</a:t>
            </a:r>
          </a:p>
          <a:p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895600"/>
            <a:ext cx="6858000" cy="1200329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(and </a:t>
            </a:r>
          </a:p>
          <a:p>
            <a:pPr>
              <a:buNone/>
            </a:pPr>
            <a:r>
              <a:rPr lang="en-US" dirty="0" smtClean="0"/>
              <a:t>    (instance </a:t>
            </a:r>
            <a:r>
              <a:rPr lang="en-US" dirty="0" err="1" smtClean="0"/>
              <a:t>KofiAnnan</a:t>
            </a:r>
            <a:r>
              <a:rPr lang="en-US" dirty="0" smtClean="0"/>
              <a:t> Human) </a:t>
            </a:r>
          </a:p>
          <a:p>
            <a:pPr>
              <a:buNone/>
            </a:pPr>
            <a:r>
              <a:rPr lang="en-US" dirty="0" smtClean="0"/>
              <a:t>    (</a:t>
            </a:r>
            <a:r>
              <a:rPr lang="en-US" dirty="0" err="1" smtClean="0"/>
              <a:t>occupiesPosition</a:t>
            </a:r>
            <a:r>
              <a:rPr lang="en-US" dirty="0" smtClean="0"/>
              <a:t> </a:t>
            </a:r>
            <a:r>
              <a:rPr lang="en-US" dirty="0" err="1" smtClean="0"/>
              <a:t>KofiAnnan</a:t>
            </a:r>
            <a:r>
              <a:rPr lang="en-US" dirty="0" smtClean="0"/>
              <a:t> </a:t>
            </a:r>
            <a:r>
              <a:rPr lang="en-US" dirty="0" err="1" smtClean="0"/>
              <a:t>SecretaryGeneral</a:t>
            </a:r>
            <a:r>
              <a:rPr lang="en-US" dirty="0" smtClean="0"/>
              <a:t> </a:t>
            </a:r>
            <a:r>
              <a:rPr lang="en-US" dirty="0" err="1" smtClean="0"/>
              <a:t>UnitedNations</a:t>
            </a:r>
            <a:r>
              <a:rPr lang="en-US" dirty="0" smtClean="0"/>
              <a:t>))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95400" y="4876800"/>
            <a:ext cx="6858000" cy="1754326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(</a:t>
            </a:r>
            <a:r>
              <a:rPr lang="pt-BR" dirty="0" err="1" smtClean="0"/>
              <a:t>forall</a:t>
            </a:r>
            <a:r>
              <a:rPr lang="pt-BR" dirty="0" smtClean="0"/>
              <a:t> (?F ?T)</a:t>
            </a:r>
          </a:p>
          <a:p>
            <a:r>
              <a:rPr lang="pt-BR" dirty="0" smtClean="0"/>
              <a:t>    (=&gt;</a:t>
            </a:r>
          </a:p>
          <a:p>
            <a:r>
              <a:rPr lang="pt-BR" dirty="0" smtClean="0"/>
              <a:t>        (</a:t>
            </a:r>
            <a:r>
              <a:rPr lang="pt-BR" dirty="0" err="1" smtClean="0"/>
              <a:t>and</a:t>
            </a:r>
            <a:endParaRPr lang="pt-BR" dirty="0" smtClean="0"/>
          </a:p>
          <a:p>
            <a:r>
              <a:rPr lang="pt-BR" dirty="0" smtClean="0"/>
              <a:t>            (</a:t>
            </a:r>
            <a:r>
              <a:rPr lang="pt-BR" dirty="0" err="1" smtClean="0"/>
              <a:t>instance</a:t>
            </a:r>
            <a:r>
              <a:rPr lang="pt-BR" dirty="0" smtClean="0"/>
              <a:t> ?F </a:t>
            </a:r>
            <a:r>
              <a:rPr lang="pt-BR" dirty="0" err="1" smtClean="0"/>
              <a:t>Farmer</a:t>
            </a:r>
            <a:r>
              <a:rPr lang="pt-BR" dirty="0" smtClean="0"/>
              <a:t>)</a:t>
            </a:r>
          </a:p>
          <a:p>
            <a:r>
              <a:rPr lang="pt-BR" dirty="0" smtClean="0"/>
              <a:t>            (</a:t>
            </a:r>
            <a:r>
              <a:rPr lang="pt-BR" dirty="0" err="1" smtClean="0"/>
              <a:t>instance</a:t>
            </a:r>
            <a:r>
              <a:rPr lang="pt-BR" dirty="0" smtClean="0"/>
              <a:t> ?T </a:t>
            </a:r>
            <a:r>
              <a:rPr lang="pt-BR" dirty="0" err="1" smtClean="0"/>
              <a:t>Tractor</a:t>
            </a:r>
            <a:r>
              <a:rPr lang="pt-BR" dirty="0" smtClean="0"/>
              <a:t>))</a:t>
            </a:r>
          </a:p>
          <a:p>
            <a:r>
              <a:rPr lang="pt-BR" dirty="0" smtClean="0"/>
              <a:t>        (</a:t>
            </a:r>
            <a:r>
              <a:rPr lang="pt-BR" dirty="0" err="1" smtClean="0"/>
              <a:t>likes</a:t>
            </a:r>
            <a:r>
              <a:rPr lang="pt-BR" dirty="0" smtClean="0"/>
              <a:t> ?F ?T)))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590800"/>
            <a:ext cx="2743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John </a:t>
            </a:r>
            <a:r>
              <a:rPr lang="pt-BR" dirty="0" err="1" smtClean="0"/>
              <a:t>Sowa’s</a:t>
            </a:r>
            <a:r>
              <a:rPr lang="pt-BR" dirty="0" smtClean="0"/>
              <a:t> </a:t>
            </a:r>
          </a:p>
          <a:p>
            <a:r>
              <a:rPr lang="pt-BR" dirty="0" smtClean="0"/>
              <a:t>upper-level ontology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5638800" y="3276600"/>
            <a:ext cx="2743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Russell and </a:t>
            </a:r>
            <a:r>
              <a:rPr lang="en-US" dirty="0" err="1" smtClean="0"/>
              <a:t>Norvig’s</a:t>
            </a:r>
            <a:r>
              <a:rPr lang="en-US" dirty="0" smtClean="0"/>
              <a:t> upper-level ontology</a:t>
            </a:r>
            <a:endParaRPr lang="pt-B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96000" y="4724400"/>
            <a:ext cx="2133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Ontolingua </a:t>
            </a:r>
            <a:r>
              <a:rPr lang="pt-BR" dirty="0"/>
              <a:t>S</a:t>
            </a:r>
            <a:r>
              <a:rPr lang="pt-BR" dirty="0" smtClean="0"/>
              <a:t>erver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2667000"/>
            <a:ext cx="1371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ITBM-CNR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3581400"/>
            <a:ext cx="2209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James </a:t>
            </a:r>
            <a:r>
              <a:rPr lang="pt-BR" dirty="0" err="1" smtClean="0"/>
              <a:t>Allen’s</a:t>
            </a:r>
            <a:r>
              <a:rPr lang="pt-BR" dirty="0" smtClean="0"/>
              <a:t> temporal axioms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4191000"/>
            <a:ext cx="2590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Casati and Varzi’s formal theory of holes</a:t>
            </a:r>
            <a:endParaRPr lang="pt-BR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57200" y="4724400"/>
            <a:ext cx="2438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Barry Smith’s ontology of boundaries</a:t>
            </a:r>
            <a:endParaRPr lang="pt-BR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5181600"/>
            <a:ext cx="2819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Nicola </a:t>
            </a:r>
            <a:r>
              <a:rPr lang="pt-BR" dirty="0" err="1" smtClean="0"/>
              <a:t>Guarino’s</a:t>
            </a:r>
            <a:r>
              <a:rPr lang="pt-BR" dirty="0" smtClean="0"/>
              <a:t> formal mereotopology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200" y="3352800"/>
            <a:ext cx="685800" cy="381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CPR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1600" y="2667000"/>
            <a:ext cx="685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PSL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62800" y="5486400"/>
            <a:ext cx="685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...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pt-BR" dirty="0" smtClean="0"/>
              <a:t>Desenvolvendo SUMO</a:t>
            </a:r>
            <a:endParaRPr lang="pt-BR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14400"/>
          </a:xfrm>
        </p:spPr>
        <p:txBody>
          <a:bodyPr/>
          <a:lstStyle/>
          <a:p>
            <a:r>
              <a:rPr lang="pt-BR" dirty="0" smtClean="0"/>
              <a:t>1</a:t>
            </a:r>
            <a:r>
              <a:rPr lang="pt-BR" baseline="30000" dirty="0" smtClean="0"/>
              <a:t>o</a:t>
            </a:r>
            <a:r>
              <a:rPr lang="pt-BR" dirty="0" smtClean="0"/>
              <a:t> passo: Identificar ontologias de alto-nível sem restrições de licença: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solidFill>
          <a:srgbClr val="C00000">
            <a:alpha val="50000"/>
          </a:srgbClr>
        </a:solidFill>
        <a:ln>
          <a:solidFill>
            <a:srgbClr val="C00000"/>
          </a:solidFill>
        </a:ln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4289</TotalTime>
  <Words>1509</Words>
  <Application>Microsoft Office PowerPoint</Application>
  <PresentationFormat>On-screen Show (4:3)</PresentationFormat>
  <Paragraphs>248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SUMO, SUO e SIGMA</vt:lpstr>
      <vt:lpstr>SUO – Standard Upper Ontology</vt:lpstr>
      <vt:lpstr>SUO – Standard Upper Ontology</vt:lpstr>
      <vt:lpstr>IFF Foundation Ontology </vt:lpstr>
      <vt:lpstr>SUMO</vt:lpstr>
      <vt:lpstr>SUO - KIF</vt:lpstr>
      <vt:lpstr>SUO - KIF</vt:lpstr>
      <vt:lpstr>SUO - KIF</vt:lpstr>
      <vt:lpstr>Desenvolvendo SUMO</vt:lpstr>
      <vt:lpstr>Desenvolvendo SUMO</vt:lpstr>
      <vt:lpstr>Dividida em duas classes</vt:lpstr>
      <vt:lpstr>High-Level Concepts</vt:lpstr>
      <vt:lpstr>Lower-Level Notions</vt:lpstr>
      <vt:lpstr>Lower-Level Notions</vt:lpstr>
      <vt:lpstr>SUMO Top Level</vt:lpstr>
      <vt:lpstr>SUMO - Geography</vt:lpstr>
      <vt:lpstr>SUMO - Geography</vt:lpstr>
      <vt:lpstr>SUMO - Atualidades</vt:lpstr>
      <vt:lpstr>WordNet</vt:lpstr>
      <vt:lpstr>Sigma Knowledge Engineering Environment</vt:lpstr>
      <vt:lpstr>Browse</vt:lpstr>
      <vt:lpstr>Graph</vt:lpstr>
      <vt:lpstr>Browse - WordNet</vt:lpstr>
      <vt:lpstr>SUMO no SIGMA</vt:lpstr>
      <vt:lpstr>Inferência</vt:lpstr>
      <vt:lpstr>Inferência</vt:lpstr>
      <vt:lpstr>Problemas na inferência??</vt:lpstr>
      <vt:lpstr>Problemas na Inferência??</vt:lpstr>
      <vt:lpstr>Referências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SUMO, SUO e SIGMA</dc:title>
  <dc:creator>NandoLins</dc:creator>
  <cp:lastModifiedBy>NandoLins</cp:lastModifiedBy>
  <cp:revision>156</cp:revision>
  <dcterms:created xsi:type="dcterms:W3CDTF">2008-10-08T15:38:32Z</dcterms:created>
  <dcterms:modified xsi:type="dcterms:W3CDTF">2008-10-21T11:05:29Z</dcterms:modified>
</cp:coreProperties>
</file>